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8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96" r:id="rId3"/>
    <p:sldId id="330" r:id="rId4"/>
    <p:sldId id="299" r:id="rId5"/>
    <p:sldId id="311" r:id="rId6"/>
    <p:sldId id="312" r:id="rId7"/>
    <p:sldId id="314" r:id="rId8"/>
    <p:sldId id="315" r:id="rId9"/>
    <p:sldId id="317" r:id="rId10"/>
    <p:sldId id="324" r:id="rId11"/>
    <p:sldId id="331" r:id="rId12"/>
    <p:sldId id="262" r:id="rId13"/>
  </p:sldIdLst>
  <p:sldSz cx="9144000" cy="5143500" type="screen16x9"/>
  <p:notesSz cx="6858000" cy="9144000"/>
  <p:embeddedFontLst>
    <p:embeddedFont>
      <p:font typeface="Barri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fortaa" pitchFamily="2" charset="0"/>
      <p:regular r:id="rId21"/>
      <p:bold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Didact Gothic" panose="00000500000000000000" pitchFamily="2" charset="0"/>
      <p:regular r:id="rId27"/>
    </p:embeddedFont>
    <p:embeddedFont>
      <p:font typeface="Permanent Marker" panose="020000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CEFC7"/>
    <a:srgbClr val="FEB8B3"/>
    <a:srgbClr val="3E1B59"/>
    <a:srgbClr val="BA0F02"/>
    <a:srgbClr val="00682F"/>
    <a:srgbClr val="00589A"/>
    <a:srgbClr val="CC6600"/>
    <a:srgbClr val="FF6600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B1377-3587-4BAD-8B61-F330F1D51738}">
  <a:tblStyle styleId="{5EAB1377-3587-4BAD-8B61-F330F1D51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4" autoAdjust="0"/>
  </p:normalViewPr>
  <p:slideViewPr>
    <p:cSldViewPr snapToGrid="0">
      <p:cViewPr varScale="1">
        <p:scale>
          <a:sx n="130" d="100"/>
          <a:sy n="130" d="100"/>
        </p:scale>
        <p:origin x="43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A7898C-5D2D-4F2E-9BDC-F01D9B27C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A3E08-E2D6-4FF0-9157-D76EA45A7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3E4E-2FF4-4D6B-BE28-15E701F90992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0831-1659-48C0-8686-A3B7145E88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A8EF-1625-4270-BCC9-F429654B16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8FAB-FDD3-4A84-ABE4-EEE71B4B9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2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5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4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14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Level: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 – PANDAS (ages 7-9)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hour - 1 hour 20 mins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6"/>
            <a:ext cx="2705870" cy="120142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119054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 Press space bar or left-mouse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click to start slide show ]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839650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148264"/>
            <a:ext cx="5580511" cy="631602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88203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481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4274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2">
            <a:extLst>
              <a:ext uri="{FF2B5EF4-FFF2-40B4-BE49-F238E27FC236}">
                <a16:creationId xmlns:a16="http://schemas.microsoft.com/office/drawing/2014/main" id="{27CFE48B-9994-4A48-9C5C-EDAA30CC1B9F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9" name="Google Shape;9;p2"/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 hasCustomPrompt="1"/>
          </p:nvPr>
        </p:nvSpPr>
        <p:spPr>
          <a:xfrm>
            <a:off x="311700" y="1238250"/>
            <a:ext cx="8520600" cy="788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0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804" name="Picture 8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354C-E919-4B92-9008-C7E76CE9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9106" y="456751"/>
            <a:ext cx="4445789" cy="63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A164F-1ABE-4E0A-A1F6-5DABE1A86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8052" y="2161570"/>
            <a:ext cx="627897" cy="65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6" name="TextBox 805">
            <a:extLst>
              <a:ext uri="{FF2B5EF4-FFF2-40B4-BE49-F238E27FC236}">
                <a16:creationId xmlns:a16="http://schemas.microsoft.com/office/drawing/2014/main" id="{ABB71437-8746-4AB8-BA1E-4895DA47D255}"/>
              </a:ext>
            </a:extLst>
          </p:cNvPr>
          <p:cNvSpPr txBox="1"/>
          <p:nvPr userDrawn="1"/>
        </p:nvSpPr>
        <p:spPr>
          <a:xfrm>
            <a:off x="1409550" y="2931181"/>
            <a:ext cx="6324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PANDAS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(age 7 – 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985E2-88EF-48FE-8571-B073EC15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358" y="3686894"/>
            <a:ext cx="6545285" cy="515937"/>
          </a:xfrm>
        </p:spPr>
        <p:txBody>
          <a:bodyPr/>
          <a:lstStyle>
            <a:lvl1pPr marL="15875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6E893-7A1E-4840-A79B-92B44A8C1E2E}"/>
              </a:ext>
            </a:extLst>
          </p:cNvPr>
          <p:cNvGrpSpPr/>
          <p:nvPr userDrawn="1"/>
        </p:nvGrpSpPr>
        <p:grpSpPr>
          <a:xfrm>
            <a:off x="-262777" y="-538588"/>
            <a:ext cx="9951729" cy="6458526"/>
            <a:chOff x="-262777" y="-538588"/>
            <a:chExt cx="9951729" cy="6458526"/>
          </a:xfrm>
        </p:grpSpPr>
        <p:grpSp>
          <p:nvGrpSpPr>
            <p:cNvPr id="545" name="Google Shape;330;p23">
              <a:extLst>
                <a:ext uri="{FF2B5EF4-FFF2-40B4-BE49-F238E27FC236}">
                  <a16:creationId xmlns:a16="http://schemas.microsoft.com/office/drawing/2014/main" id="{FE88B90E-2565-4FD3-A9B4-251470D5CEFB}"/>
                </a:ext>
              </a:extLst>
            </p:cNvPr>
            <p:cNvGrpSpPr/>
            <p:nvPr userDrawn="1"/>
          </p:nvGrpSpPr>
          <p:grpSpPr>
            <a:xfrm>
              <a:off x="-75881" y="2283499"/>
              <a:ext cx="772313" cy="497910"/>
              <a:chOff x="-75881" y="2283499"/>
              <a:chExt cx="772313" cy="497910"/>
            </a:xfrm>
          </p:grpSpPr>
          <p:sp>
            <p:nvSpPr>
              <p:cNvPr id="546" name="Google Shape;331;p23">
                <a:extLst>
                  <a:ext uri="{FF2B5EF4-FFF2-40B4-BE49-F238E27FC236}">
                    <a16:creationId xmlns:a16="http://schemas.microsoft.com/office/drawing/2014/main" id="{02C82156-6323-434B-A37C-ECF314960BDC}"/>
                  </a:ext>
                </a:extLst>
              </p:cNvPr>
              <p:cNvSpPr/>
              <p:nvPr/>
            </p:nvSpPr>
            <p:spPr>
              <a:xfrm>
                <a:off x="36336" y="2283499"/>
                <a:ext cx="627897" cy="471965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4262" extrusionOk="0">
                    <a:moveTo>
                      <a:pt x="2988" y="1"/>
                    </a:moveTo>
                    <a:cubicBezTo>
                      <a:pt x="2525" y="1"/>
                      <a:pt x="2056" y="123"/>
                      <a:pt x="1593" y="416"/>
                    </a:cubicBezTo>
                    <a:cubicBezTo>
                      <a:pt x="1" y="1425"/>
                      <a:pt x="39" y="3716"/>
                      <a:pt x="350" y="5361"/>
                    </a:cubicBezTo>
                    <a:cubicBezTo>
                      <a:pt x="797" y="7721"/>
                      <a:pt x="2174" y="9760"/>
                      <a:pt x="3820" y="11461"/>
                    </a:cubicBezTo>
                    <a:cubicBezTo>
                      <a:pt x="5052" y="12735"/>
                      <a:pt x="6440" y="14261"/>
                      <a:pt x="8322" y="14261"/>
                    </a:cubicBezTo>
                    <a:cubicBezTo>
                      <a:pt x="8371" y="14261"/>
                      <a:pt x="8421" y="14260"/>
                      <a:pt x="8470" y="14258"/>
                    </a:cubicBezTo>
                    <a:cubicBezTo>
                      <a:pt x="12386" y="14096"/>
                      <a:pt x="16661" y="11734"/>
                      <a:pt x="18086" y="7966"/>
                    </a:cubicBezTo>
                    <a:cubicBezTo>
                      <a:pt x="18657" y="6462"/>
                      <a:pt x="18974" y="4192"/>
                      <a:pt x="17952" y="2803"/>
                    </a:cubicBezTo>
                    <a:cubicBezTo>
                      <a:pt x="17453" y="2124"/>
                      <a:pt x="16710" y="1879"/>
                      <a:pt x="15917" y="1879"/>
                    </a:cubicBezTo>
                    <a:cubicBezTo>
                      <a:pt x="15596" y="1879"/>
                      <a:pt x="15266" y="1919"/>
                      <a:pt x="14941" y="1987"/>
                    </a:cubicBezTo>
                    <a:cubicBezTo>
                      <a:pt x="14900" y="1970"/>
                      <a:pt x="14860" y="1956"/>
                      <a:pt x="14817" y="1944"/>
                    </a:cubicBezTo>
                    <a:cubicBezTo>
                      <a:pt x="14573" y="1878"/>
                      <a:pt x="14346" y="1848"/>
                      <a:pt x="14131" y="1848"/>
                    </a:cubicBezTo>
                    <a:cubicBezTo>
                      <a:pt x="13095" y="1848"/>
                      <a:pt x="12355" y="2550"/>
                      <a:pt x="11556" y="3329"/>
                    </a:cubicBezTo>
                    <a:cubicBezTo>
                      <a:pt x="10541" y="4317"/>
                      <a:pt x="9538" y="5315"/>
                      <a:pt x="8535" y="6314"/>
                    </a:cubicBezTo>
                    <a:cubicBezTo>
                      <a:pt x="8423" y="4413"/>
                      <a:pt x="7620" y="2785"/>
                      <a:pt x="6213" y="1454"/>
                    </a:cubicBezTo>
                    <a:cubicBezTo>
                      <a:pt x="6087" y="1333"/>
                      <a:pt x="5935" y="1244"/>
                      <a:pt x="5767" y="1194"/>
                    </a:cubicBezTo>
                    <a:cubicBezTo>
                      <a:pt x="4945" y="560"/>
                      <a:pt x="3980" y="1"/>
                      <a:pt x="298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32;p23">
                <a:extLst>
                  <a:ext uri="{FF2B5EF4-FFF2-40B4-BE49-F238E27FC236}">
                    <a16:creationId xmlns:a16="http://schemas.microsoft.com/office/drawing/2014/main" id="{E9C97F69-6CB1-4232-80F1-B5C59C19F6E9}"/>
                  </a:ext>
                </a:extLst>
              </p:cNvPr>
              <p:cNvSpPr/>
              <p:nvPr/>
            </p:nvSpPr>
            <p:spPr>
              <a:xfrm>
                <a:off x="-75881" y="2283664"/>
                <a:ext cx="772313" cy="497744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15041" extrusionOk="0">
                    <a:moveTo>
                      <a:pt x="7095" y="721"/>
                    </a:moveTo>
                    <a:cubicBezTo>
                      <a:pt x="7622" y="721"/>
                      <a:pt x="8178" y="845"/>
                      <a:pt x="8741" y="1117"/>
                    </a:cubicBezTo>
                    <a:cubicBezTo>
                      <a:pt x="10751" y="2088"/>
                      <a:pt x="11547" y="4287"/>
                      <a:pt x="11823" y="6364"/>
                    </a:cubicBezTo>
                    <a:cubicBezTo>
                      <a:pt x="11672" y="6627"/>
                      <a:pt x="11920" y="6868"/>
                      <a:pt x="12174" y="6868"/>
                    </a:cubicBezTo>
                    <a:cubicBezTo>
                      <a:pt x="12290" y="6868"/>
                      <a:pt x="12407" y="6819"/>
                      <a:pt x="12489" y="6699"/>
                    </a:cubicBezTo>
                    <a:cubicBezTo>
                      <a:pt x="13875" y="4691"/>
                      <a:pt x="15594" y="2216"/>
                      <a:pt x="18283" y="2043"/>
                    </a:cubicBezTo>
                    <a:cubicBezTo>
                      <a:pt x="18379" y="2037"/>
                      <a:pt x="18473" y="2034"/>
                      <a:pt x="18566" y="2034"/>
                    </a:cubicBezTo>
                    <a:cubicBezTo>
                      <a:pt x="21416" y="2034"/>
                      <a:pt x="22590" y="4930"/>
                      <a:pt x="21547" y="7369"/>
                    </a:cubicBezTo>
                    <a:cubicBezTo>
                      <a:pt x="19845" y="11346"/>
                      <a:pt x="14967" y="13248"/>
                      <a:pt x="11085" y="14216"/>
                    </a:cubicBezTo>
                    <a:cubicBezTo>
                      <a:pt x="11079" y="14216"/>
                      <a:pt x="11075" y="14221"/>
                      <a:pt x="11071" y="14222"/>
                    </a:cubicBezTo>
                    <a:cubicBezTo>
                      <a:pt x="8029" y="12032"/>
                      <a:pt x="3303" y="8519"/>
                      <a:pt x="3592" y="4333"/>
                    </a:cubicBezTo>
                    <a:cubicBezTo>
                      <a:pt x="3735" y="2272"/>
                      <a:pt x="5232" y="721"/>
                      <a:pt x="7095" y="721"/>
                    </a:cubicBezTo>
                    <a:close/>
                    <a:moveTo>
                      <a:pt x="6988" y="1"/>
                    </a:moveTo>
                    <a:cubicBezTo>
                      <a:pt x="5758" y="1"/>
                      <a:pt x="4566" y="507"/>
                      <a:pt x="3767" y="1587"/>
                    </a:cubicBezTo>
                    <a:cubicBezTo>
                      <a:pt x="1" y="6676"/>
                      <a:pt x="7237" y="12429"/>
                      <a:pt x="10797" y="14970"/>
                    </a:cubicBezTo>
                    <a:cubicBezTo>
                      <a:pt x="10866" y="15019"/>
                      <a:pt x="10933" y="15041"/>
                      <a:pt x="10996" y="15041"/>
                    </a:cubicBezTo>
                    <a:cubicBezTo>
                      <a:pt x="11172" y="15041"/>
                      <a:pt x="11310" y="14876"/>
                      <a:pt x="11337" y="14691"/>
                    </a:cubicBezTo>
                    <a:cubicBezTo>
                      <a:pt x="15885" y="14101"/>
                      <a:pt x="23337" y="10392"/>
                      <a:pt x="22676" y="4904"/>
                    </a:cubicBezTo>
                    <a:cubicBezTo>
                      <a:pt x="22413" y="2733"/>
                      <a:pt x="20731" y="1287"/>
                      <a:pt x="18602" y="1287"/>
                    </a:cubicBezTo>
                    <a:cubicBezTo>
                      <a:pt x="18492" y="1287"/>
                      <a:pt x="18382" y="1291"/>
                      <a:pt x="18271" y="1299"/>
                    </a:cubicBezTo>
                    <a:cubicBezTo>
                      <a:pt x="15565" y="1484"/>
                      <a:pt x="13768" y="3605"/>
                      <a:pt x="12293" y="5682"/>
                    </a:cubicBezTo>
                    <a:cubicBezTo>
                      <a:pt x="12066" y="3642"/>
                      <a:pt x="11183" y="1634"/>
                      <a:pt x="9306" y="607"/>
                    </a:cubicBezTo>
                    <a:cubicBezTo>
                      <a:pt x="8581" y="209"/>
                      <a:pt x="7777" y="1"/>
                      <a:pt x="6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336;p23">
              <a:extLst>
                <a:ext uri="{FF2B5EF4-FFF2-40B4-BE49-F238E27FC236}">
                  <a16:creationId xmlns:a16="http://schemas.microsoft.com/office/drawing/2014/main" id="{DB2BFB92-3E61-4440-9A4E-C19625A35DD4}"/>
                </a:ext>
              </a:extLst>
            </p:cNvPr>
            <p:cNvGrpSpPr/>
            <p:nvPr userDrawn="1"/>
          </p:nvGrpSpPr>
          <p:grpSpPr>
            <a:xfrm>
              <a:off x="7157950" y="906924"/>
              <a:ext cx="892968" cy="986057"/>
              <a:chOff x="7281641" y="1136546"/>
              <a:chExt cx="892968" cy="986057"/>
            </a:xfrm>
          </p:grpSpPr>
          <p:sp>
            <p:nvSpPr>
              <p:cNvPr id="552" name="Google Shape;337;p23">
                <a:extLst>
                  <a:ext uri="{FF2B5EF4-FFF2-40B4-BE49-F238E27FC236}">
                    <a16:creationId xmlns:a16="http://schemas.microsoft.com/office/drawing/2014/main" id="{B3D13F6A-0CBB-4576-92B9-88C28F1AD5D5}"/>
                  </a:ext>
                </a:extLst>
              </p:cNvPr>
              <p:cNvSpPr/>
              <p:nvPr/>
            </p:nvSpPr>
            <p:spPr>
              <a:xfrm>
                <a:off x="7310663" y="1269842"/>
                <a:ext cx="643583" cy="54109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6351" extrusionOk="0">
                    <a:moveTo>
                      <a:pt x="8254" y="0"/>
                    </a:moveTo>
                    <a:cubicBezTo>
                      <a:pt x="8167" y="0"/>
                      <a:pt x="8077" y="4"/>
                      <a:pt x="7985" y="12"/>
                    </a:cubicBezTo>
                    <a:cubicBezTo>
                      <a:pt x="5271" y="252"/>
                      <a:pt x="3154" y="1864"/>
                      <a:pt x="1601" y="4058"/>
                    </a:cubicBezTo>
                    <a:cubicBezTo>
                      <a:pt x="1" y="6318"/>
                      <a:pt x="157" y="9119"/>
                      <a:pt x="1347" y="11537"/>
                    </a:cubicBezTo>
                    <a:cubicBezTo>
                      <a:pt x="2874" y="14639"/>
                      <a:pt x="6023" y="16351"/>
                      <a:pt x="9233" y="16351"/>
                    </a:cubicBezTo>
                    <a:cubicBezTo>
                      <a:pt x="10273" y="16351"/>
                      <a:pt x="11320" y="16171"/>
                      <a:pt x="12319" y="15801"/>
                    </a:cubicBezTo>
                    <a:cubicBezTo>
                      <a:pt x="12398" y="15809"/>
                      <a:pt x="12476" y="15813"/>
                      <a:pt x="12555" y="15813"/>
                    </a:cubicBezTo>
                    <a:cubicBezTo>
                      <a:pt x="12803" y="15813"/>
                      <a:pt x="13050" y="15775"/>
                      <a:pt x="13287" y="15700"/>
                    </a:cubicBezTo>
                    <a:cubicBezTo>
                      <a:pt x="18796" y="13998"/>
                      <a:pt x="19447" y="6073"/>
                      <a:pt x="15450" y="2524"/>
                    </a:cubicBezTo>
                    <a:cubicBezTo>
                      <a:pt x="14033" y="1266"/>
                      <a:pt x="11742" y="96"/>
                      <a:pt x="9672" y="96"/>
                    </a:cubicBezTo>
                    <a:cubicBezTo>
                      <a:pt x="9470" y="96"/>
                      <a:pt x="9270" y="107"/>
                      <a:pt x="9074" y="130"/>
                    </a:cubicBezTo>
                    <a:cubicBezTo>
                      <a:pt x="8830" y="47"/>
                      <a:pt x="8557" y="0"/>
                      <a:pt x="82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38;p23">
                <a:extLst>
                  <a:ext uri="{FF2B5EF4-FFF2-40B4-BE49-F238E27FC236}">
                    <a16:creationId xmlns:a16="http://schemas.microsoft.com/office/drawing/2014/main" id="{EEDF4A62-42EC-46E5-BC07-1272ED9A8B40}"/>
                  </a:ext>
                </a:extLst>
              </p:cNvPr>
              <p:cNvSpPr/>
              <p:nvPr/>
            </p:nvSpPr>
            <p:spPr>
              <a:xfrm>
                <a:off x="7305997" y="1358960"/>
                <a:ext cx="373581" cy="455948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3778" extrusionOk="0">
                    <a:moveTo>
                      <a:pt x="3561" y="0"/>
                    </a:moveTo>
                    <a:cubicBezTo>
                      <a:pt x="3365" y="0"/>
                      <a:pt x="3146" y="69"/>
                      <a:pt x="2900" y="221"/>
                    </a:cubicBezTo>
                    <a:cubicBezTo>
                      <a:pt x="2784" y="238"/>
                      <a:pt x="2678" y="293"/>
                      <a:pt x="2598" y="379"/>
                    </a:cubicBezTo>
                    <a:cubicBezTo>
                      <a:pt x="1699" y="1295"/>
                      <a:pt x="1" y="3850"/>
                      <a:pt x="450" y="5516"/>
                    </a:cubicBezTo>
                    <a:cubicBezTo>
                      <a:pt x="280" y="7058"/>
                      <a:pt x="722" y="8394"/>
                      <a:pt x="1852" y="9506"/>
                    </a:cubicBezTo>
                    <a:cubicBezTo>
                      <a:pt x="2012" y="10077"/>
                      <a:pt x="2258" y="10622"/>
                      <a:pt x="2603" y="11171"/>
                    </a:cubicBezTo>
                    <a:cubicBezTo>
                      <a:pt x="2692" y="11319"/>
                      <a:pt x="2846" y="11414"/>
                      <a:pt x="3020" y="11425"/>
                    </a:cubicBezTo>
                    <a:cubicBezTo>
                      <a:pt x="3252" y="11698"/>
                      <a:pt x="3536" y="11907"/>
                      <a:pt x="3882" y="12016"/>
                    </a:cubicBezTo>
                    <a:cubicBezTo>
                      <a:pt x="4029" y="12062"/>
                      <a:pt x="4181" y="12086"/>
                      <a:pt x="4334" y="12086"/>
                    </a:cubicBezTo>
                    <a:cubicBezTo>
                      <a:pt x="4348" y="12086"/>
                      <a:pt x="4362" y="12085"/>
                      <a:pt x="4377" y="12085"/>
                    </a:cubicBezTo>
                    <a:cubicBezTo>
                      <a:pt x="4395" y="12310"/>
                      <a:pt x="4545" y="12505"/>
                      <a:pt x="4759" y="12580"/>
                    </a:cubicBezTo>
                    <a:cubicBezTo>
                      <a:pt x="6675" y="13274"/>
                      <a:pt x="8611" y="13660"/>
                      <a:pt x="10644" y="13776"/>
                    </a:cubicBezTo>
                    <a:cubicBezTo>
                      <a:pt x="10656" y="13777"/>
                      <a:pt x="10668" y="13777"/>
                      <a:pt x="10680" y="13777"/>
                    </a:cubicBezTo>
                    <a:cubicBezTo>
                      <a:pt x="11168" y="13777"/>
                      <a:pt x="11288" y="13180"/>
                      <a:pt x="11027" y="12854"/>
                    </a:cubicBezTo>
                    <a:cubicBezTo>
                      <a:pt x="10095" y="11685"/>
                      <a:pt x="9031" y="10460"/>
                      <a:pt x="7463" y="10235"/>
                    </a:cubicBezTo>
                    <a:cubicBezTo>
                      <a:pt x="7344" y="10218"/>
                      <a:pt x="7232" y="10210"/>
                      <a:pt x="7124" y="10210"/>
                    </a:cubicBezTo>
                    <a:cubicBezTo>
                      <a:pt x="6694" y="10210"/>
                      <a:pt x="6323" y="10328"/>
                      <a:pt x="5879" y="10434"/>
                    </a:cubicBezTo>
                    <a:cubicBezTo>
                      <a:pt x="5468" y="10532"/>
                      <a:pt x="4823" y="10753"/>
                      <a:pt x="4304" y="10753"/>
                    </a:cubicBezTo>
                    <a:cubicBezTo>
                      <a:pt x="4134" y="10753"/>
                      <a:pt x="3977" y="10730"/>
                      <a:pt x="3847" y="10670"/>
                    </a:cubicBezTo>
                    <a:cubicBezTo>
                      <a:pt x="3759" y="10630"/>
                      <a:pt x="3681" y="10552"/>
                      <a:pt x="3612" y="10452"/>
                    </a:cubicBezTo>
                    <a:cubicBezTo>
                      <a:pt x="3592" y="9768"/>
                      <a:pt x="3465" y="9154"/>
                      <a:pt x="3225" y="8524"/>
                    </a:cubicBezTo>
                    <a:cubicBezTo>
                      <a:pt x="3674" y="7806"/>
                      <a:pt x="4303" y="6850"/>
                      <a:pt x="4242" y="6158"/>
                    </a:cubicBezTo>
                    <a:cubicBezTo>
                      <a:pt x="4778" y="5655"/>
                      <a:pt x="5138" y="4962"/>
                      <a:pt x="5147" y="4236"/>
                    </a:cubicBezTo>
                    <a:cubicBezTo>
                      <a:pt x="5159" y="3376"/>
                      <a:pt x="4942" y="0"/>
                      <a:pt x="356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39;p23">
                <a:extLst>
                  <a:ext uri="{FF2B5EF4-FFF2-40B4-BE49-F238E27FC236}">
                    <a16:creationId xmlns:a16="http://schemas.microsoft.com/office/drawing/2014/main" id="{54982E19-F277-42A0-9806-C6EE3F42ABF7}"/>
                  </a:ext>
                </a:extLst>
              </p:cNvPr>
              <p:cNvSpPr/>
              <p:nvPr/>
            </p:nvSpPr>
            <p:spPr>
              <a:xfrm>
                <a:off x="7675144" y="1298997"/>
                <a:ext cx="242403" cy="38456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1621" extrusionOk="0">
                    <a:moveTo>
                      <a:pt x="1841" y="1"/>
                    </a:moveTo>
                    <a:cubicBezTo>
                      <a:pt x="1795" y="1"/>
                      <a:pt x="1747" y="7"/>
                      <a:pt x="1696" y="19"/>
                    </a:cubicBezTo>
                    <a:cubicBezTo>
                      <a:pt x="1071" y="179"/>
                      <a:pt x="693" y="402"/>
                      <a:pt x="256" y="874"/>
                    </a:cubicBezTo>
                    <a:cubicBezTo>
                      <a:pt x="0" y="1151"/>
                      <a:pt x="74" y="1698"/>
                      <a:pt x="495" y="1778"/>
                    </a:cubicBezTo>
                    <a:cubicBezTo>
                      <a:pt x="2285" y="2118"/>
                      <a:pt x="1227" y="3972"/>
                      <a:pt x="1100" y="5205"/>
                    </a:cubicBezTo>
                    <a:cubicBezTo>
                      <a:pt x="1005" y="6121"/>
                      <a:pt x="1642" y="6467"/>
                      <a:pt x="1690" y="7271"/>
                    </a:cubicBezTo>
                    <a:cubicBezTo>
                      <a:pt x="1705" y="7547"/>
                      <a:pt x="1935" y="7820"/>
                      <a:pt x="2218" y="7820"/>
                    </a:cubicBezTo>
                    <a:cubicBezTo>
                      <a:pt x="2269" y="7820"/>
                      <a:pt x="2321" y="7811"/>
                      <a:pt x="2374" y="7792"/>
                    </a:cubicBezTo>
                    <a:cubicBezTo>
                      <a:pt x="2797" y="7644"/>
                      <a:pt x="3054" y="7513"/>
                      <a:pt x="3315" y="7129"/>
                    </a:cubicBezTo>
                    <a:cubicBezTo>
                      <a:pt x="3420" y="6973"/>
                      <a:pt x="3615" y="6103"/>
                      <a:pt x="3658" y="6048"/>
                    </a:cubicBezTo>
                    <a:cubicBezTo>
                      <a:pt x="3824" y="5842"/>
                      <a:pt x="3935" y="5769"/>
                      <a:pt x="4032" y="5769"/>
                    </a:cubicBezTo>
                    <a:cubicBezTo>
                      <a:pt x="4183" y="5769"/>
                      <a:pt x="4298" y="5949"/>
                      <a:pt x="4529" y="6083"/>
                    </a:cubicBezTo>
                    <a:cubicBezTo>
                      <a:pt x="6601" y="7279"/>
                      <a:pt x="3595" y="8344"/>
                      <a:pt x="3725" y="9789"/>
                    </a:cubicBezTo>
                    <a:cubicBezTo>
                      <a:pt x="3791" y="10523"/>
                      <a:pt x="4534" y="11129"/>
                      <a:pt x="5269" y="11255"/>
                    </a:cubicBezTo>
                    <a:cubicBezTo>
                      <a:pt x="5337" y="11504"/>
                      <a:pt x="5566" y="11621"/>
                      <a:pt x="5794" y="11621"/>
                    </a:cubicBezTo>
                    <a:cubicBezTo>
                      <a:pt x="6080" y="11621"/>
                      <a:pt x="6365" y="11436"/>
                      <a:pt x="6327" y="11096"/>
                    </a:cubicBezTo>
                    <a:cubicBezTo>
                      <a:pt x="6324" y="11067"/>
                      <a:pt x="6318" y="11027"/>
                      <a:pt x="6310" y="10981"/>
                    </a:cubicBezTo>
                    <a:cubicBezTo>
                      <a:pt x="6701" y="10584"/>
                      <a:pt x="6758" y="9857"/>
                      <a:pt x="6762" y="9220"/>
                    </a:cubicBezTo>
                    <a:cubicBezTo>
                      <a:pt x="6886" y="9134"/>
                      <a:pt x="6978" y="8994"/>
                      <a:pt x="6997" y="8798"/>
                    </a:cubicBezTo>
                    <a:cubicBezTo>
                      <a:pt x="7324" y="5299"/>
                      <a:pt x="5473" y="1957"/>
                      <a:pt x="2334" y="376"/>
                    </a:cubicBezTo>
                    <a:cubicBezTo>
                      <a:pt x="2264" y="171"/>
                      <a:pt x="2088" y="1"/>
                      <a:pt x="1841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40;p23">
                <a:extLst>
                  <a:ext uri="{FF2B5EF4-FFF2-40B4-BE49-F238E27FC236}">
                    <a16:creationId xmlns:a16="http://schemas.microsoft.com/office/drawing/2014/main" id="{11C11A4F-4135-4D50-9D42-EDE3C42923C2}"/>
                  </a:ext>
                </a:extLst>
              </p:cNvPr>
              <p:cNvSpPr/>
              <p:nvPr/>
            </p:nvSpPr>
            <p:spPr>
              <a:xfrm>
                <a:off x="7281641" y="1136546"/>
                <a:ext cx="892968" cy="986057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9797" extrusionOk="0">
                    <a:moveTo>
                      <a:pt x="9510" y="2753"/>
                    </a:moveTo>
                    <a:cubicBezTo>
                      <a:pt x="9651" y="3103"/>
                      <a:pt x="9779" y="3490"/>
                      <a:pt x="9946" y="3841"/>
                    </a:cubicBezTo>
                    <a:cubicBezTo>
                      <a:pt x="9767" y="3833"/>
                      <a:pt x="9587" y="3826"/>
                      <a:pt x="9407" y="3826"/>
                    </a:cubicBezTo>
                    <a:cubicBezTo>
                      <a:pt x="9374" y="3826"/>
                      <a:pt x="9342" y="3827"/>
                      <a:pt x="9309" y="3827"/>
                    </a:cubicBezTo>
                    <a:cubicBezTo>
                      <a:pt x="9124" y="3481"/>
                      <a:pt x="8874" y="3153"/>
                      <a:pt x="8649" y="2839"/>
                    </a:cubicBezTo>
                    <a:cubicBezTo>
                      <a:pt x="8935" y="2799"/>
                      <a:pt x="9223" y="2772"/>
                      <a:pt x="9510" y="2753"/>
                    </a:cubicBezTo>
                    <a:close/>
                    <a:moveTo>
                      <a:pt x="8839" y="4397"/>
                    </a:moveTo>
                    <a:cubicBezTo>
                      <a:pt x="8936" y="4397"/>
                      <a:pt x="9033" y="4398"/>
                      <a:pt x="9130" y="4400"/>
                    </a:cubicBezTo>
                    <a:cubicBezTo>
                      <a:pt x="9167" y="4430"/>
                      <a:pt x="9210" y="4444"/>
                      <a:pt x="9254" y="4444"/>
                    </a:cubicBezTo>
                    <a:cubicBezTo>
                      <a:pt x="9296" y="4444"/>
                      <a:pt x="9338" y="4431"/>
                      <a:pt x="9375" y="4409"/>
                    </a:cubicBezTo>
                    <a:cubicBezTo>
                      <a:pt x="12895" y="4544"/>
                      <a:pt x="16298" y="6054"/>
                      <a:pt x="17998" y="9391"/>
                    </a:cubicBezTo>
                    <a:cubicBezTo>
                      <a:pt x="19284" y="11920"/>
                      <a:pt x="19013" y="14490"/>
                      <a:pt x="17727" y="16492"/>
                    </a:cubicBezTo>
                    <a:cubicBezTo>
                      <a:pt x="17514" y="16087"/>
                      <a:pt x="17203" y="15905"/>
                      <a:pt x="16783" y="15726"/>
                    </a:cubicBezTo>
                    <a:cubicBezTo>
                      <a:pt x="16103" y="15440"/>
                      <a:pt x="14958" y="15283"/>
                      <a:pt x="15956" y="13910"/>
                    </a:cubicBezTo>
                    <a:cubicBezTo>
                      <a:pt x="16171" y="13614"/>
                      <a:pt x="16613" y="13403"/>
                      <a:pt x="16901" y="13170"/>
                    </a:cubicBezTo>
                    <a:cubicBezTo>
                      <a:pt x="17374" y="12787"/>
                      <a:pt x="18358" y="11631"/>
                      <a:pt x="17404" y="11197"/>
                    </a:cubicBezTo>
                    <a:cubicBezTo>
                      <a:pt x="17400" y="11196"/>
                      <a:pt x="17399" y="11196"/>
                      <a:pt x="17396" y="11194"/>
                    </a:cubicBezTo>
                    <a:cubicBezTo>
                      <a:pt x="17400" y="11189"/>
                      <a:pt x="17408" y="11186"/>
                      <a:pt x="17413" y="11180"/>
                    </a:cubicBezTo>
                    <a:cubicBezTo>
                      <a:pt x="17536" y="11040"/>
                      <a:pt x="17422" y="10873"/>
                      <a:pt x="17279" y="10873"/>
                    </a:cubicBezTo>
                    <a:cubicBezTo>
                      <a:pt x="17237" y="10873"/>
                      <a:pt x="17194" y="10887"/>
                      <a:pt x="17152" y="10920"/>
                    </a:cubicBezTo>
                    <a:cubicBezTo>
                      <a:pt x="17076" y="10981"/>
                      <a:pt x="17014" y="11007"/>
                      <a:pt x="16962" y="11007"/>
                    </a:cubicBezTo>
                    <a:cubicBezTo>
                      <a:pt x="16743" y="11007"/>
                      <a:pt x="16715" y="10552"/>
                      <a:pt x="16642" y="10388"/>
                    </a:cubicBezTo>
                    <a:cubicBezTo>
                      <a:pt x="16595" y="10275"/>
                      <a:pt x="16512" y="10180"/>
                      <a:pt x="16408" y="10117"/>
                    </a:cubicBezTo>
                    <a:cubicBezTo>
                      <a:pt x="16319" y="10067"/>
                      <a:pt x="16219" y="10045"/>
                      <a:pt x="16119" y="10045"/>
                    </a:cubicBezTo>
                    <a:cubicBezTo>
                      <a:pt x="15956" y="10045"/>
                      <a:pt x="15790" y="10102"/>
                      <a:pt x="15658" y="10186"/>
                    </a:cubicBezTo>
                    <a:cubicBezTo>
                      <a:pt x="15380" y="10362"/>
                      <a:pt x="15265" y="10653"/>
                      <a:pt x="15250" y="10972"/>
                    </a:cubicBezTo>
                    <a:cubicBezTo>
                      <a:pt x="15227" y="11407"/>
                      <a:pt x="15566" y="12315"/>
                      <a:pt x="14985" y="12537"/>
                    </a:cubicBezTo>
                    <a:cubicBezTo>
                      <a:pt x="14941" y="12553"/>
                      <a:pt x="14906" y="12586"/>
                      <a:pt x="14889" y="12629"/>
                    </a:cubicBezTo>
                    <a:cubicBezTo>
                      <a:pt x="14765" y="12663"/>
                      <a:pt x="14650" y="12679"/>
                      <a:pt x="14544" y="12679"/>
                    </a:cubicBezTo>
                    <a:cubicBezTo>
                      <a:pt x="13417" y="12679"/>
                      <a:pt x="13203" y="10911"/>
                      <a:pt x="13129" y="10044"/>
                    </a:cubicBezTo>
                    <a:cubicBezTo>
                      <a:pt x="13043" y="9031"/>
                      <a:pt x="13167" y="8048"/>
                      <a:pt x="14183" y="7547"/>
                    </a:cubicBezTo>
                    <a:cubicBezTo>
                      <a:pt x="14274" y="7503"/>
                      <a:pt x="14281" y="7402"/>
                      <a:pt x="14242" y="7325"/>
                    </a:cubicBezTo>
                    <a:cubicBezTo>
                      <a:pt x="14288" y="7275"/>
                      <a:pt x="14305" y="7201"/>
                      <a:pt x="14259" y="7119"/>
                    </a:cubicBezTo>
                    <a:cubicBezTo>
                      <a:pt x="14031" y="6710"/>
                      <a:pt x="13572" y="6496"/>
                      <a:pt x="13114" y="6496"/>
                    </a:cubicBezTo>
                    <a:cubicBezTo>
                      <a:pt x="13009" y="6496"/>
                      <a:pt x="12903" y="6507"/>
                      <a:pt x="12801" y="6530"/>
                    </a:cubicBezTo>
                    <a:cubicBezTo>
                      <a:pt x="12655" y="6564"/>
                      <a:pt x="12470" y="6661"/>
                      <a:pt x="12311" y="6661"/>
                    </a:cubicBezTo>
                    <a:cubicBezTo>
                      <a:pt x="12249" y="6661"/>
                      <a:pt x="12191" y="6647"/>
                      <a:pt x="12141" y="6608"/>
                    </a:cubicBezTo>
                    <a:cubicBezTo>
                      <a:pt x="12006" y="6506"/>
                      <a:pt x="12006" y="6276"/>
                      <a:pt x="12054" y="6134"/>
                    </a:cubicBezTo>
                    <a:cubicBezTo>
                      <a:pt x="12178" y="5755"/>
                      <a:pt x="12653" y="5587"/>
                      <a:pt x="12965" y="5400"/>
                    </a:cubicBezTo>
                    <a:cubicBezTo>
                      <a:pt x="13127" y="5303"/>
                      <a:pt x="13041" y="5066"/>
                      <a:pt x="12871" y="5066"/>
                    </a:cubicBezTo>
                    <a:cubicBezTo>
                      <a:pt x="12857" y="5066"/>
                      <a:pt x="12842" y="5067"/>
                      <a:pt x="12827" y="5071"/>
                    </a:cubicBezTo>
                    <a:cubicBezTo>
                      <a:pt x="12097" y="5247"/>
                      <a:pt x="11230" y="5847"/>
                      <a:pt x="11588" y="6708"/>
                    </a:cubicBezTo>
                    <a:cubicBezTo>
                      <a:pt x="11712" y="7007"/>
                      <a:pt x="11970" y="7194"/>
                      <a:pt x="12284" y="7194"/>
                    </a:cubicBezTo>
                    <a:cubicBezTo>
                      <a:pt x="12315" y="7194"/>
                      <a:pt x="12346" y="7193"/>
                      <a:pt x="12378" y="7189"/>
                    </a:cubicBezTo>
                    <a:cubicBezTo>
                      <a:pt x="12653" y="7157"/>
                      <a:pt x="12882" y="6990"/>
                      <a:pt x="13164" y="6990"/>
                    </a:cubicBezTo>
                    <a:cubicBezTo>
                      <a:pt x="13447" y="6991"/>
                      <a:pt x="13683" y="7126"/>
                      <a:pt x="13899" y="7296"/>
                    </a:cubicBezTo>
                    <a:cubicBezTo>
                      <a:pt x="11809" y="8190"/>
                      <a:pt x="12412" y="13071"/>
                      <a:pt x="14510" y="13071"/>
                    </a:cubicBezTo>
                    <a:cubicBezTo>
                      <a:pt x="14688" y="13071"/>
                      <a:pt x="14878" y="13036"/>
                      <a:pt x="15077" y="12960"/>
                    </a:cubicBezTo>
                    <a:cubicBezTo>
                      <a:pt x="15151" y="12934"/>
                      <a:pt x="15200" y="12863"/>
                      <a:pt x="15200" y="12785"/>
                    </a:cubicBezTo>
                    <a:cubicBezTo>
                      <a:pt x="15448" y="12675"/>
                      <a:pt x="15612" y="12459"/>
                      <a:pt x="15690" y="12183"/>
                    </a:cubicBezTo>
                    <a:cubicBezTo>
                      <a:pt x="15811" y="11753"/>
                      <a:pt x="15468" y="10791"/>
                      <a:pt x="15938" y="10565"/>
                    </a:cubicBezTo>
                    <a:cubicBezTo>
                      <a:pt x="15995" y="10537"/>
                      <a:pt x="16042" y="10525"/>
                      <a:pt x="16081" y="10525"/>
                    </a:cubicBezTo>
                    <a:cubicBezTo>
                      <a:pt x="16276" y="10525"/>
                      <a:pt x="16260" y="10831"/>
                      <a:pt x="16333" y="11001"/>
                    </a:cubicBezTo>
                    <a:cubicBezTo>
                      <a:pt x="16391" y="11142"/>
                      <a:pt x="16498" y="11257"/>
                      <a:pt x="16636" y="11324"/>
                    </a:cubicBezTo>
                    <a:cubicBezTo>
                      <a:pt x="16726" y="11368"/>
                      <a:pt x="16824" y="11390"/>
                      <a:pt x="16922" y="11390"/>
                    </a:cubicBezTo>
                    <a:cubicBezTo>
                      <a:pt x="17004" y="11390"/>
                      <a:pt x="17087" y="11374"/>
                      <a:pt x="17166" y="11343"/>
                    </a:cubicBezTo>
                    <a:cubicBezTo>
                      <a:pt x="17166" y="11396"/>
                      <a:pt x="17195" y="11445"/>
                      <a:pt x="17241" y="11473"/>
                    </a:cubicBezTo>
                    <a:cubicBezTo>
                      <a:pt x="18044" y="11994"/>
                      <a:pt x="15910" y="13308"/>
                      <a:pt x="15639" y="13596"/>
                    </a:cubicBezTo>
                    <a:cubicBezTo>
                      <a:pt x="15321" y="13934"/>
                      <a:pt x="15022" y="14380"/>
                      <a:pt x="15082" y="14870"/>
                    </a:cubicBezTo>
                    <a:cubicBezTo>
                      <a:pt x="15235" y="16117"/>
                      <a:pt x="16871" y="15787"/>
                      <a:pt x="17359" y="16723"/>
                    </a:cubicBezTo>
                    <a:cubicBezTo>
                      <a:pt x="17385" y="16778"/>
                      <a:pt x="17436" y="16817"/>
                      <a:pt x="17497" y="16827"/>
                    </a:cubicBezTo>
                    <a:cubicBezTo>
                      <a:pt x="16399" y="18348"/>
                      <a:pt x="14691" y="19498"/>
                      <a:pt x="12633" y="19976"/>
                    </a:cubicBezTo>
                    <a:cubicBezTo>
                      <a:pt x="12619" y="19967"/>
                      <a:pt x="12604" y="19959"/>
                      <a:pt x="12587" y="19953"/>
                    </a:cubicBezTo>
                    <a:cubicBezTo>
                      <a:pt x="11973" y="19794"/>
                      <a:pt x="11807" y="18867"/>
                      <a:pt x="11368" y="18461"/>
                    </a:cubicBezTo>
                    <a:cubicBezTo>
                      <a:pt x="10900" y="18033"/>
                      <a:pt x="10272" y="17766"/>
                      <a:pt x="9776" y="17360"/>
                    </a:cubicBezTo>
                    <a:cubicBezTo>
                      <a:pt x="9231" y="16912"/>
                      <a:pt x="8656" y="16482"/>
                      <a:pt x="8004" y="16482"/>
                    </a:cubicBezTo>
                    <a:cubicBezTo>
                      <a:pt x="7970" y="16482"/>
                      <a:pt x="7935" y="16483"/>
                      <a:pt x="7900" y="16486"/>
                    </a:cubicBezTo>
                    <a:cubicBezTo>
                      <a:pt x="7885" y="16394"/>
                      <a:pt x="7803" y="16307"/>
                      <a:pt x="7698" y="16307"/>
                    </a:cubicBezTo>
                    <a:cubicBezTo>
                      <a:pt x="7685" y="16307"/>
                      <a:pt x="7672" y="16308"/>
                      <a:pt x="7658" y="16311"/>
                    </a:cubicBezTo>
                    <a:cubicBezTo>
                      <a:pt x="7195" y="16408"/>
                      <a:pt x="6773" y="16634"/>
                      <a:pt x="6399" y="16919"/>
                    </a:cubicBezTo>
                    <a:cubicBezTo>
                      <a:pt x="6103" y="17142"/>
                      <a:pt x="5741" y="17589"/>
                      <a:pt x="5415" y="17589"/>
                    </a:cubicBezTo>
                    <a:cubicBezTo>
                      <a:pt x="5251" y="17589"/>
                      <a:pt x="5096" y="17476"/>
                      <a:pt x="4962" y="17164"/>
                    </a:cubicBezTo>
                    <a:cubicBezTo>
                      <a:pt x="4753" y="16668"/>
                      <a:pt x="4766" y="15996"/>
                      <a:pt x="4244" y="15766"/>
                    </a:cubicBezTo>
                    <a:cubicBezTo>
                      <a:pt x="4312" y="14671"/>
                      <a:pt x="4733" y="13905"/>
                      <a:pt x="5486" y="13105"/>
                    </a:cubicBezTo>
                    <a:cubicBezTo>
                      <a:pt x="5831" y="12741"/>
                      <a:pt x="6249" y="12352"/>
                      <a:pt x="6384" y="11842"/>
                    </a:cubicBezTo>
                    <a:cubicBezTo>
                      <a:pt x="6526" y="11301"/>
                      <a:pt x="6333" y="10738"/>
                      <a:pt x="5875" y="10479"/>
                    </a:cubicBezTo>
                    <a:cubicBezTo>
                      <a:pt x="5874" y="10465"/>
                      <a:pt x="5872" y="10453"/>
                      <a:pt x="5869" y="10441"/>
                    </a:cubicBezTo>
                    <a:cubicBezTo>
                      <a:pt x="5670" y="9878"/>
                      <a:pt x="6175" y="9247"/>
                      <a:pt x="6137" y="8647"/>
                    </a:cubicBezTo>
                    <a:cubicBezTo>
                      <a:pt x="6107" y="8181"/>
                      <a:pt x="5921" y="7740"/>
                      <a:pt x="5613" y="7390"/>
                    </a:cubicBezTo>
                    <a:cubicBezTo>
                      <a:pt x="5245" y="6977"/>
                      <a:pt x="4656" y="6728"/>
                      <a:pt x="4085" y="6728"/>
                    </a:cubicBezTo>
                    <a:cubicBezTo>
                      <a:pt x="3980" y="6728"/>
                      <a:pt x="3875" y="6737"/>
                      <a:pt x="3772" y="6754"/>
                    </a:cubicBezTo>
                    <a:cubicBezTo>
                      <a:pt x="4773" y="5830"/>
                      <a:pt x="6031" y="5135"/>
                      <a:pt x="7437" y="4755"/>
                    </a:cubicBezTo>
                    <a:cubicBezTo>
                      <a:pt x="7583" y="4717"/>
                      <a:pt x="7647" y="4579"/>
                      <a:pt x="7641" y="4449"/>
                    </a:cubicBezTo>
                    <a:cubicBezTo>
                      <a:pt x="8039" y="4414"/>
                      <a:pt x="8439" y="4397"/>
                      <a:pt x="8839" y="4397"/>
                    </a:cubicBezTo>
                    <a:close/>
                    <a:moveTo>
                      <a:pt x="4033" y="7188"/>
                    </a:moveTo>
                    <a:cubicBezTo>
                      <a:pt x="4800" y="7188"/>
                      <a:pt x="5484" y="7556"/>
                      <a:pt x="5618" y="8498"/>
                    </a:cubicBezTo>
                    <a:cubicBezTo>
                      <a:pt x="5711" y="9152"/>
                      <a:pt x="5077" y="9880"/>
                      <a:pt x="5361" y="10479"/>
                    </a:cubicBezTo>
                    <a:cubicBezTo>
                      <a:pt x="5330" y="10574"/>
                      <a:pt x="5382" y="10675"/>
                      <a:pt x="5477" y="10704"/>
                    </a:cubicBezTo>
                    <a:cubicBezTo>
                      <a:pt x="6914" y="11206"/>
                      <a:pt x="4691" y="13109"/>
                      <a:pt x="4290" y="13750"/>
                    </a:cubicBezTo>
                    <a:cubicBezTo>
                      <a:pt x="3889" y="14397"/>
                      <a:pt x="3677" y="15092"/>
                      <a:pt x="3821" y="15836"/>
                    </a:cubicBezTo>
                    <a:cubicBezTo>
                      <a:pt x="3817" y="15865"/>
                      <a:pt x="3823" y="15896"/>
                      <a:pt x="3837" y="15922"/>
                    </a:cubicBezTo>
                    <a:cubicBezTo>
                      <a:pt x="3838" y="15930"/>
                      <a:pt x="3838" y="15936"/>
                      <a:pt x="3840" y="15944"/>
                    </a:cubicBezTo>
                    <a:cubicBezTo>
                      <a:pt x="3863" y="16041"/>
                      <a:pt x="3939" y="16084"/>
                      <a:pt x="4019" y="16084"/>
                    </a:cubicBezTo>
                    <a:cubicBezTo>
                      <a:pt x="4040" y="16084"/>
                      <a:pt x="4061" y="16081"/>
                      <a:pt x="4082" y="16075"/>
                    </a:cubicBezTo>
                    <a:cubicBezTo>
                      <a:pt x="4740" y="16522"/>
                      <a:pt x="4259" y="17984"/>
                      <a:pt x="5313" y="18121"/>
                    </a:cubicBezTo>
                    <a:cubicBezTo>
                      <a:pt x="5346" y="18126"/>
                      <a:pt x="5378" y="18128"/>
                      <a:pt x="5410" y="18128"/>
                    </a:cubicBezTo>
                    <a:cubicBezTo>
                      <a:pt x="5724" y="18128"/>
                      <a:pt x="5971" y="17924"/>
                      <a:pt x="6203" y="17723"/>
                    </a:cubicBezTo>
                    <a:cubicBezTo>
                      <a:pt x="6542" y="17429"/>
                      <a:pt x="6909" y="17167"/>
                      <a:pt x="7298" y="16944"/>
                    </a:cubicBezTo>
                    <a:cubicBezTo>
                      <a:pt x="7325" y="16965"/>
                      <a:pt x="7358" y="16976"/>
                      <a:pt x="7392" y="16976"/>
                    </a:cubicBezTo>
                    <a:cubicBezTo>
                      <a:pt x="7408" y="16976"/>
                      <a:pt x="7425" y="16974"/>
                      <a:pt x="7441" y="16968"/>
                    </a:cubicBezTo>
                    <a:cubicBezTo>
                      <a:pt x="7605" y="16909"/>
                      <a:pt x="7761" y="16883"/>
                      <a:pt x="7909" y="16883"/>
                    </a:cubicBezTo>
                    <a:cubicBezTo>
                      <a:pt x="8609" y="16883"/>
                      <a:pt x="9139" y="17472"/>
                      <a:pt x="9674" y="17933"/>
                    </a:cubicBezTo>
                    <a:cubicBezTo>
                      <a:pt x="10032" y="18241"/>
                      <a:pt x="10453" y="18434"/>
                      <a:pt x="10825" y="18716"/>
                    </a:cubicBezTo>
                    <a:cubicBezTo>
                      <a:pt x="11309" y="19082"/>
                      <a:pt x="11496" y="19714"/>
                      <a:pt x="11899" y="20111"/>
                    </a:cubicBezTo>
                    <a:cubicBezTo>
                      <a:pt x="11383" y="20191"/>
                      <a:pt x="10867" y="20230"/>
                      <a:pt x="10356" y="20230"/>
                    </a:cubicBezTo>
                    <a:cubicBezTo>
                      <a:pt x="6531" y="20230"/>
                      <a:pt x="2961" y="18037"/>
                      <a:pt x="1754" y="14162"/>
                    </a:cubicBezTo>
                    <a:cubicBezTo>
                      <a:pt x="937" y="11540"/>
                      <a:pt x="1640" y="9094"/>
                      <a:pt x="3227" y="7311"/>
                    </a:cubicBezTo>
                    <a:cubicBezTo>
                      <a:pt x="3493" y="7232"/>
                      <a:pt x="3768" y="7188"/>
                      <a:pt x="4033" y="7188"/>
                    </a:cubicBezTo>
                    <a:close/>
                    <a:moveTo>
                      <a:pt x="10260" y="2735"/>
                    </a:moveTo>
                    <a:cubicBezTo>
                      <a:pt x="14668" y="2735"/>
                      <a:pt x="18761" y="5251"/>
                      <a:pt x="20136" y="9744"/>
                    </a:cubicBezTo>
                    <a:cubicBezTo>
                      <a:pt x="20888" y="12200"/>
                      <a:pt x="20704" y="15003"/>
                      <a:pt x="19494" y="17285"/>
                    </a:cubicBezTo>
                    <a:cubicBezTo>
                      <a:pt x="18632" y="18907"/>
                      <a:pt x="17341" y="19903"/>
                      <a:pt x="15854" y="20638"/>
                    </a:cubicBezTo>
                    <a:cubicBezTo>
                      <a:pt x="15757" y="20442"/>
                      <a:pt x="15618" y="20269"/>
                      <a:pt x="15497" y="20088"/>
                    </a:cubicBezTo>
                    <a:cubicBezTo>
                      <a:pt x="15416" y="19965"/>
                      <a:pt x="15334" y="19841"/>
                      <a:pt x="15255" y="19717"/>
                    </a:cubicBezTo>
                    <a:cubicBezTo>
                      <a:pt x="18767" y="17774"/>
                      <a:pt x="20657" y="13775"/>
                      <a:pt x="18882" y="9626"/>
                    </a:cubicBezTo>
                    <a:cubicBezTo>
                      <a:pt x="17417" y="6201"/>
                      <a:pt x="14063" y="4222"/>
                      <a:pt x="10513" y="3884"/>
                    </a:cubicBezTo>
                    <a:cubicBezTo>
                      <a:pt x="10364" y="3490"/>
                      <a:pt x="10135" y="3109"/>
                      <a:pt x="9926" y="2740"/>
                    </a:cubicBezTo>
                    <a:cubicBezTo>
                      <a:pt x="10038" y="2737"/>
                      <a:pt x="10149" y="2735"/>
                      <a:pt x="10260" y="2735"/>
                    </a:cubicBezTo>
                    <a:close/>
                    <a:moveTo>
                      <a:pt x="14895" y="19906"/>
                    </a:moveTo>
                    <a:cubicBezTo>
                      <a:pt x="14967" y="20042"/>
                      <a:pt x="15037" y="20178"/>
                      <a:pt x="15108" y="20316"/>
                    </a:cubicBezTo>
                    <a:cubicBezTo>
                      <a:pt x="15198" y="20495"/>
                      <a:pt x="15279" y="20685"/>
                      <a:pt x="15389" y="20855"/>
                    </a:cubicBezTo>
                    <a:cubicBezTo>
                      <a:pt x="15048" y="21008"/>
                      <a:pt x="14700" y="21151"/>
                      <a:pt x="14345" y="21286"/>
                    </a:cubicBezTo>
                    <a:cubicBezTo>
                      <a:pt x="14189" y="20973"/>
                      <a:pt x="13994" y="20667"/>
                      <a:pt x="13800" y="20371"/>
                    </a:cubicBezTo>
                    <a:cubicBezTo>
                      <a:pt x="14173" y="20240"/>
                      <a:pt x="14539" y="20083"/>
                      <a:pt x="14895" y="19906"/>
                    </a:cubicBezTo>
                    <a:close/>
                    <a:moveTo>
                      <a:pt x="10265" y="688"/>
                    </a:moveTo>
                    <a:cubicBezTo>
                      <a:pt x="15862" y="688"/>
                      <a:pt x="21016" y="3945"/>
                      <a:pt x="22415" y="9810"/>
                    </a:cubicBezTo>
                    <a:cubicBezTo>
                      <a:pt x="23959" y="16282"/>
                      <a:pt x="19658" y="22395"/>
                      <a:pt x="13227" y="23588"/>
                    </a:cubicBezTo>
                    <a:cubicBezTo>
                      <a:pt x="13213" y="23592"/>
                      <a:pt x="13199" y="23597"/>
                      <a:pt x="13187" y="23605"/>
                    </a:cubicBezTo>
                    <a:cubicBezTo>
                      <a:pt x="13057" y="23438"/>
                      <a:pt x="12939" y="23271"/>
                      <a:pt x="12859" y="23068"/>
                    </a:cubicBezTo>
                    <a:cubicBezTo>
                      <a:pt x="12797" y="22905"/>
                      <a:pt x="12766" y="22736"/>
                      <a:pt x="12734" y="22568"/>
                    </a:cubicBezTo>
                    <a:lnTo>
                      <a:pt x="12734" y="22568"/>
                    </a:lnTo>
                    <a:cubicBezTo>
                      <a:pt x="12742" y="22568"/>
                      <a:pt x="12750" y="22569"/>
                      <a:pt x="12758" y="22569"/>
                    </a:cubicBezTo>
                    <a:cubicBezTo>
                      <a:pt x="12790" y="22569"/>
                      <a:pt x="12823" y="22564"/>
                      <a:pt x="12853" y="22555"/>
                    </a:cubicBezTo>
                    <a:cubicBezTo>
                      <a:pt x="15791" y="21670"/>
                      <a:pt x="18629" y="20515"/>
                      <a:pt x="20134" y="17660"/>
                    </a:cubicBezTo>
                    <a:cubicBezTo>
                      <a:pt x="21436" y="15193"/>
                      <a:pt x="21651" y="12210"/>
                      <a:pt x="20853" y="9548"/>
                    </a:cubicBezTo>
                    <a:cubicBezTo>
                      <a:pt x="19503" y="5053"/>
                      <a:pt x="15189" y="2046"/>
                      <a:pt x="10652" y="2046"/>
                    </a:cubicBezTo>
                    <a:cubicBezTo>
                      <a:pt x="9684" y="2046"/>
                      <a:pt x="8706" y="2183"/>
                      <a:pt x="7744" y="2472"/>
                    </a:cubicBezTo>
                    <a:cubicBezTo>
                      <a:pt x="7736" y="2452"/>
                      <a:pt x="7727" y="2433"/>
                      <a:pt x="7713" y="2418"/>
                    </a:cubicBezTo>
                    <a:cubicBezTo>
                      <a:pt x="7497" y="2162"/>
                      <a:pt x="7365" y="1856"/>
                      <a:pt x="7350" y="1521"/>
                    </a:cubicBezTo>
                    <a:cubicBezTo>
                      <a:pt x="7339" y="1305"/>
                      <a:pt x="7398" y="1127"/>
                      <a:pt x="7462" y="943"/>
                    </a:cubicBezTo>
                    <a:cubicBezTo>
                      <a:pt x="7476" y="945"/>
                      <a:pt x="7490" y="947"/>
                      <a:pt x="7504" y="947"/>
                    </a:cubicBezTo>
                    <a:cubicBezTo>
                      <a:pt x="7518" y="947"/>
                      <a:pt x="7532" y="945"/>
                      <a:pt x="7546" y="943"/>
                    </a:cubicBezTo>
                    <a:cubicBezTo>
                      <a:pt x="8455" y="772"/>
                      <a:pt x="9366" y="688"/>
                      <a:pt x="10265" y="688"/>
                    </a:cubicBezTo>
                    <a:close/>
                    <a:moveTo>
                      <a:pt x="19150" y="21652"/>
                    </a:moveTo>
                    <a:cubicBezTo>
                      <a:pt x="19771" y="22902"/>
                      <a:pt x="20886" y="24294"/>
                      <a:pt x="22095" y="24954"/>
                    </a:cubicBezTo>
                    <a:cubicBezTo>
                      <a:pt x="21804" y="25326"/>
                      <a:pt x="21525" y="25654"/>
                      <a:pt x="21081" y="25876"/>
                    </a:cubicBezTo>
                    <a:cubicBezTo>
                      <a:pt x="20670" y="26083"/>
                      <a:pt x="20238" y="26142"/>
                      <a:pt x="19791" y="26152"/>
                    </a:cubicBezTo>
                    <a:cubicBezTo>
                      <a:pt x="19631" y="24770"/>
                      <a:pt x="19185" y="23403"/>
                      <a:pt x="18313" y="22305"/>
                    </a:cubicBezTo>
                    <a:lnTo>
                      <a:pt x="18313" y="22305"/>
                    </a:lnTo>
                    <a:cubicBezTo>
                      <a:pt x="18603" y="22100"/>
                      <a:pt x="18880" y="21880"/>
                      <a:pt x="19150" y="21652"/>
                    </a:cubicBezTo>
                    <a:close/>
                    <a:moveTo>
                      <a:pt x="23765" y="24179"/>
                    </a:moveTo>
                    <a:cubicBezTo>
                      <a:pt x="24566" y="24179"/>
                      <a:pt x="25362" y="24264"/>
                      <a:pt x="26189" y="24441"/>
                    </a:cubicBezTo>
                    <a:cubicBezTo>
                      <a:pt x="24049" y="27432"/>
                      <a:pt x="20785" y="29059"/>
                      <a:pt x="17178" y="29339"/>
                    </a:cubicBezTo>
                    <a:cubicBezTo>
                      <a:pt x="17423" y="28656"/>
                      <a:pt x="17592" y="27976"/>
                      <a:pt x="17958" y="27325"/>
                    </a:cubicBezTo>
                    <a:cubicBezTo>
                      <a:pt x="18286" y="26743"/>
                      <a:pt x="18693" y="26231"/>
                      <a:pt x="19116" y="25723"/>
                    </a:cubicBezTo>
                    <a:cubicBezTo>
                      <a:pt x="19150" y="25928"/>
                      <a:pt x="19180" y="26133"/>
                      <a:pt x="19199" y="26346"/>
                    </a:cubicBezTo>
                    <a:cubicBezTo>
                      <a:pt x="19216" y="26543"/>
                      <a:pt x="19379" y="26641"/>
                      <a:pt x="19533" y="26641"/>
                    </a:cubicBezTo>
                    <a:cubicBezTo>
                      <a:pt x="19607" y="26641"/>
                      <a:pt x="19679" y="26619"/>
                      <a:pt x="19732" y="26574"/>
                    </a:cubicBezTo>
                    <a:cubicBezTo>
                      <a:pt x="19894" y="26613"/>
                      <a:pt x="20061" y="26631"/>
                      <a:pt x="20230" y="26631"/>
                    </a:cubicBezTo>
                    <a:cubicBezTo>
                      <a:pt x="21224" y="26631"/>
                      <a:pt x="22272" y="26000"/>
                      <a:pt x="22637" y="25099"/>
                    </a:cubicBezTo>
                    <a:cubicBezTo>
                      <a:pt x="22677" y="25000"/>
                      <a:pt x="22634" y="24905"/>
                      <a:pt x="22560" y="24839"/>
                    </a:cubicBezTo>
                    <a:cubicBezTo>
                      <a:pt x="22614" y="24732"/>
                      <a:pt x="22591" y="24600"/>
                      <a:pt x="22502" y="24519"/>
                    </a:cubicBezTo>
                    <a:cubicBezTo>
                      <a:pt x="22419" y="24435"/>
                      <a:pt x="22331" y="24357"/>
                      <a:pt x="22243" y="24277"/>
                    </a:cubicBezTo>
                    <a:cubicBezTo>
                      <a:pt x="22759" y="24213"/>
                      <a:pt x="23263" y="24179"/>
                      <a:pt x="23765" y="24179"/>
                    </a:cubicBezTo>
                    <a:close/>
                    <a:moveTo>
                      <a:pt x="10748" y="1"/>
                    </a:moveTo>
                    <a:cubicBezTo>
                      <a:pt x="9671" y="1"/>
                      <a:pt x="8582" y="142"/>
                      <a:pt x="7506" y="439"/>
                    </a:cubicBezTo>
                    <a:cubicBezTo>
                      <a:pt x="7457" y="382"/>
                      <a:pt x="7381" y="348"/>
                      <a:pt x="7303" y="348"/>
                    </a:cubicBezTo>
                    <a:cubicBezTo>
                      <a:pt x="7242" y="348"/>
                      <a:pt x="7181" y="368"/>
                      <a:pt x="7130" y="415"/>
                    </a:cubicBezTo>
                    <a:cubicBezTo>
                      <a:pt x="6448" y="1035"/>
                      <a:pt x="6817" y="2263"/>
                      <a:pt x="7457" y="2749"/>
                    </a:cubicBezTo>
                    <a:cubicBezTo>
                      <a:pt x="7486" y="2772"/>
                      <a:pt x="7525" y="2786"/>
                      <a:pt x="7563" y="2786"/>
                    </a:cubicBezTo>
                    <a:cubicBezTo>
                      <a:pt x="7565" y="2786"/>
                      <a:pt x="7567" y="2786"/>
                      <a:pt x="7569" y="2786"/>
                    </a:cubicBezTo>
                    <a:cubicBezTo>
                      <a:pt x="7600" y="2889"/>
                      <a:pt x="7688" y="2976"/>
                      <a:pt x="7816" y="2976"/>
                    </a:cubicBezTo>
                    <a:cubicBezTo>
                      <a:pt x="7836" y="2976"/>
                      <a:pt x="7857" y="2974"/>
                      <a:pt x="7879" y="2969"/>
                    </a:cubicBezTo>
                    <a:cubicBezTo>
                      <a:pt x="8001" y="2943"/>
                      <a:pt x="8125" y="2922"/>
                      <a:pt x="8249" y="2901"/>
                    </a:cubicBezTo>
                    <a:cubicBezTo>
                      <a:pt x="8402" y="3202"/>
                      <a:pt x="8556" y="3536"/>
                      <a:pt x="8735" y="3846"/>
                    </a:cubicBezTo>
                    <a:cubicBezTo>
                      <a:pt x="8084" y="3882"/>
                      <a:pt x="7437" y="3977"/>
                      <a:pt x="6802" y="4127"/>
                    </a:cubicBezTo>
                    <a:cubicBezTo>
                      <a:pt x="6705" y="4150"/>
                      <a:pt x="6661" y="4215"/>
                      <a:pt x="6653" y="4285"/>
                    </a:cubicBezTo>
                    <a:cubicBezTo>
                      <a:pt x="2510" y="5127"/>
                      <a:pt x="0" y="9832"/>
                      <a:pt x="948" y="13848"/>
                    </a:cubicBezTo>
                    <a:cubicBezTo>
                      <a:pt x="1995" y="18271"/>
                      <a:pt x="6091" y="20943"/>
                      <a:pt x="10407" y="20943"/>
                    </a:cubicBezTo>
                    <a:cubicBezTo>
                      <a:pt x="11066" y="20943"/>
                      <a:pt x="11731" y="20881"/>
                      <a:pt x="12391" y="20753"/>
                    </a:cubicBezTo>
                    <a:cubicBezTo>
                      <a:pt x="12732" y="20687"/>
                      <a:pt x="13069" y="20601"/>
                      <a:pt x="13401" y="20500"/>
                    </a:cubicBezTo>
                    <a:cubicBezTo>
                      <a:pt x="13552" y="20820"/>
                      <a:pt x="13711" y="21148"/>
                      <a:pt x="13893" y="21451"/>
                    </a:cubicBezTo>
                    <a:cubicBezTo>
                      <a:pt x="13487" y="21597"/>
                      <a:pt x="13078" y="21736"/>
                      <a:pt x="12665" y="21872"/>
                    </a:cubicBezTo>
                    <a:cubicBezTo>
                      <a:pt x="12489" y="21930"/>
                      <a:pt x="12418" y="22079"/>
                      <a:pt x="12424" y="22223"/>
                    </a:cubicBezTo>
                    <a:cubicBezTo>
                      <a:pt x="12378" y="22243"/>
                      <a:pt x="12343" y="22281"/>
                      <a:pt x="12328" y="22329"/>
                    </a:cubicBezTo>
                    <a:cubicBezTo>
                      <a:pt x="12156" y="22920"/>
                      <a:pt x="12466" y="23738"/>
                      <a:pt x="12930" y="24127"/>
                    </a:cubicBezTo>
                    <a:cubicBezTo>
                      <a:pt x="12981" y="24173"/>
                      <a:pt x="13048" y="24198"/>
                      <a:pt x="13117" y="24198"/>
                    </a:cubicBezTo>
                    <a:cubicBezTo>
                      <a:pt x="13123" y="24198"/>
                      <a:pt x="13129" y="24198"/>
                      <a:pt x="13135" y="24197"/>
                    </a:cubicBezTo>
                    <a:cubicBezTo>
                      <a:pt x="13199" y="24244"/>
                      <a:pt x="13277" y="24269"/>
                      <a:pt x="13355" y="24269"/>
                    </a:cubicBezTo>
                    <a:cubicBezTo>
                      <a:pt x="13374" y="24269"/>
                      <a:pt x="13393" y="24268"/>
                      <a:pt x="13412" y="24265"/>
                    </a:cubicBezTo>
                    <a:cubicBezTo>
                      <a:pt x="15034" y="24024"/>
                      <a:pt x="16586" y="23436"/>
                      <a:pt x="17959" y="22543"/>
                    </a:cubicBezTo>
                    <a:cubicBezTo>
                      <a:pt x="18416" y="23422"/>
                      <a:pt x="18791" y="24286"/>
                      <a:pt x="19012" y="25220"/>
                    </a:cubicBezTo>
                    <a:cubicBezTo>
                      <a:pt x="17774" y="26130"/>
                      <a:pt x="16690" y="27832"/>
                      <a:pt x="16589" y="29376"/>
                    </a:cubicBezTo>
                    <a:cubicBezTo>
                      <a:pt x="16344" y="29392"/>
                      <a:pt x="16351" y="29743"/>
                      <a:pt x="16596" y="29763"/>
                    </a:cubicBezTo>
                    <a:cubicBezTo>
                      <a:pt x="16880" y="29786"/>
                      <a:pt x="17162" y="29797"/>
                      <a:pt x="17442" y="29797"/>
                    </a:cubicBezTo>
                    <a:cubicBezTo>
                      <a:pt x="21217" y="29797"/>
                      <a:pt x="24683" y="27788"/>
                      <a:pt x="26852" y="24700"/>
                    </a:cubicBezTo>
                    <a:cubicBezTo>
                      <a:pt x="26984" y="24513"/>
                      <a:pt x="26889" y="24332"/>
                      <a:pt x="26731" y="24248"/>
                    </a:cubicBezTo>
                    <a:cubicBezTo>
                      <a:pt x="26760" y="24115"/>
                      <a:pt x="26706" y="23966"/>
                      <a:pt x="26533" y="23915"/>
                    </a:cubicBezTo>
                    <a:cubicBezTo>
                      <a:pt x="25761" y="23688"/>
                      <a:pt x="24954" y="23571"/>
                      <a:pt x="24146" y="23571"/>
                    </a:cubicBezTo>
                    <a:cubicBezTo>
                      <a:pt x="23362" y="23571"/>
                      <a:pt x="22578" y="23681"/>
                      <a:pt x="21827" y="23906"/>
                    </a:cubicBezTo>
                    <a:cubicBezTo>
                      <a:pt x="21501" y="23629"/>
                      <a:pt x="21170" y="23355"/>
                      <a:pt x="20870" y="23044"/>
                    </a:cubicBezTo>
                    <a:cubicBezTo>
                      <a:pt x="20361" y="22514"/>
                      <a:pt x="19937" y="21926"/>
                      <a:pt x="19502" y="21336"/>
                    </a:cubicBezTo>
                    <a:cubicBezTo>
                      <a:pt x="22623" y="18471"/>
                      <a:pt x="24170" y="13985"/>
                      <a:pt x="23119" y="9613"/>
                    </a:cubicBezTo>
                    <a:cubicBezTo>
                      <a:pt x="21749" y="3911"/>
                      <a:pt x="16413" y="1"/>
                      <a:pt x="107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341;p23">
              <a:extLst>
                <a:ext uri="{FF2B5EF4-FFF2-40B4-BE49-F238E27FC236}">
                  <a16:creationId xmlns:a16="http://schemas.microsoft.com/office/drawing/2014/main" id="{5EA71DA8-438D-4D81-91E7-8D2A9ED37343}"/>
                </a:ext>
              </a:extLst>
            </p:cNvPr>
            <p:cNvGrpSpPr/>
            <p:nvPr userDrawn="1"/>
          </p:nvGrpSpPr>
          <p:grpSpPr>
            <a:xfrm>
              <a:off x="8084663" y="3138245"/>
              <a:ext cx="1026629" cy="1056842"/>
              <a:chOff x="8084663" y="3138245"/>
              <a:chExt cx="1026629" cy="1056842"/>
            </a:xfrm>
          </p:grpSpPr>
          <p:sp>
            <p:nvSpPr>
              <p:cNvPr id="557" name="Google Shape;342;p23">
                <a:extLst>
                  <a:ext uri="{FF2B5EF4-FFF2-40B4-BE49-F238E27FC236}">
                    <a16:creationId xmlns:a16="http://schemas.microsoft.com/office/drawing/2014/main" id="{0FCD18EF-43E5-42CB-972C-1B593F58D887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43;p23">
                <a:extLst>
                  <a:ext uri="{FF2B5EF4-FFF2-40B4-BE49-F238E27FC236}">
                    <a16:creationId xmlns:a16="http://schemas.microsoft.com/office/drawing/2014/main" id="{7F2229DF-622A-415C-A52B-904EB82D4927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44;p23">
                <a:extLst>
                  <a:ext uri="{FF2B5EF4-FFF2-40B4-BE49-F238E27FC236}">
                    <a16:creationId xmlns:a16="http://schemas.microsoft.com/office/drawing/2014/main" id="{621FEB03-E8E0-4714-918A-D81497E84A1A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45;p23">
                <a:extLst>
                  <a:ext uri="{FF2B5EF4-FFF2-40B4-BE49-F238E27FC236}">
                    <a16:creationId xmlns:a16="http://schemas.microsoft.com/office/drawing/2014/main" id="{39709EFB-756E-4E7A-8FD7-6E2D174043B0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346;p23">
                <a:extLst>
                  <a:ext uri="{FF2B5EF4-FFF2-40B4-BE49-F238E27FC236}">
                    <a16:creationId xmlns:a16="http://schemas.microsoft.com/office/drawing/2014/main" id="{93C61229-7ADC-4C81-ABBC-8EC9D7AED0FC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347;p23">
                <a:extLst>
                  <a:ext uri="{FF2B5EF4-FFF2-40B4-BE49-F238E27FC236}">
                    <a16:creationId xmlns:a16="http://schemas.microsoft.com/office/drawing/2014/main" id="{6FE4FD1A-73C9-41EB-BFF9-BFC30C2D8E11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356;p23">
              <a:extLst>
                <a:ext uri="{FF2B5EF4-FFF2-40B4-BE49-F238E27FC236}">
                  <a16:creationId xmlns:a16="http://schemas.microsoft.com/office/drawing/2014/main" id="{E96147C4-0DFA-4DE8-BB13-CC4039249450}"/>
                </a:ext>
              </a:extLst>
            </p:cNvPr>
            <p:cNvGrpSpPr/>
            <p:nvPr userDrawn="1"/>
          </p:nvGrpSpPr>
          <p:grpSpPr>
            <a:xfrm>
              <a:off x="761516" y="328150"/>
              <a:ext cx="800177" cy="752193"/>
              <a:chOff x="734290" y="251983"/>
              <a:chExt cx="800177" cy="752193"/>
            </a:xfrm>
          </p:grpSpPr>
          <p:sp>
            <p:nvSpPr>
              <p:cNvPr id="572" name="Google Shape;357;p23">
                <a:extLst>
                  <a:ext uri="{FF2B5EF4-FFF2-40B4-BE49-F238E27FC236}">
                    <a16:creationId xmlns:a16="http://schemas.microsoft.com/office/drawing/2014/main" id="{8A871116-4AB7-48BC-8648-4BE79D1902D4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358;p23">
                <a:extLst>
                  <a:ext uri="{FF2B5EF4-FFF2-40B4-BE49-F238E27FC236}">
                    <a16:creationId xmlns:a16="http://schemas.microsoft.com/office/drawing/2014/main" id="{F13EE53C-AB7A-4EDD-8F52-44B01578BA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362;p23">
              <a:extLst>
                <a:ext uri="{FF2B5EF4-FFF2-40B4-BE49-F238E27FC236}">
                  <a16:creationId xmlns:a16="http://schemas.microsoft.com/office/drawing/2014/main" id="{E7DBB58A-75AB-4677-B817-B1030AA85151}"/>
                </a:ext>
              </a:extLst>
            </p:cNvPr>
            <p:cNvGrpSpPr/>
            <p:nvPr userDrawn="1"/>
          </p:nvGrpSpPr>
          <p:grpSpPr>
            <a:xfrm>
              <a:off x="4579068" y="4349632"/>
              <a:ext cx="1088181" cy="608604"/>
              <a:chOff x="3168309" y="474596"/>
              <a:chExt cx="1088181" cy="608604"/>
            </a:xfrm>
          </p:grpSpPr>
          <p:grpSp>
            <p:nvGrpSpPr>
              <p:cNvPr id="578" name="Google Shape;363;p23">
                <a:extLst>
                  <a:ext uri="{FF2B5EF4-FFF2-40B4-BE49-F238E27FC236}">
                    <a16:creationId xmlns:a16="http://schemas.microsoft.com/office/drawing/2014/main" id="{1D60C7CA-256D-4943-82E7-C2B8749D8FB6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582" name="Google Shape;364;p23">
                  <a:extLst>
                    <a:ext uri="{FF2B5EF4-FFF2-40B4-BE49-F238E27FC236}">
                      <a16:creationId xmlns:a16="http://schemas.microsoft.com/office/drawing/2014/main" id="{E87BC2DE-2762-4D82-9EB6-4FDE6249B849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365;p23">
                  <a:extLst>
                    <a:ext uri="{FF2B5EF4-FFF2-40B4-BE49-F238E27FC236}">
                      <a16:creationId xmlns:a16="http://schemas.microsoft.com/office/drawing/2014/main" id="{731A0461-FA3B-48E4-AF87-07C59015007E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" name="Google Shape;366;p23">
                <a:extLst>
                  <a:ext uri="{FF2B5EF4-FFF2-40B4-BE49-F238E27FC236}">
                    <a16:creationId xmlns:a16="http://schemas.microsoft.com/office/drawing/2014/main" id="{438A4F5B-D29B-441F-BDB8-AF71528F9987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580" name="Google Shape;367;p23">
                  <a:extLst>
                    <a:ext uri="{FF2B5EF4-FFF2-40B4-BE49-F238E27FC236}">
                      <a16:creationId xmlns:a16="http://schemas.microsoft.com/office/drawing/2014/main" id="{823DD82E-EDD5-4160-881F-C39CE2D99AF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368;p23">
                  <a:extLst>
                    <a:ext uri="{FF2B5EF4-FFF2-40B4-BE49-F238E27FC236}">
                      <a16:creationId xmlns:a16="http://schemas.microsoft.com/office/drawing/2014/main" id="{1B298F2F-D466-469A-8CD0-D6C4937CCB94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1" name="Google Shape;376;p23">
              <a:extLst>
                <a:ext uri="{FF2B5EF4-FFF2-40B4-BE49-F238E27FC236}">
                  <a16:creationId xmlns:a16="http://schemas.microsoft.com/office/drawing/2014/main" id="{0E8B8C90-927A-49EC-B1AA-E93E61BEF96D}"/>
                </a:ext>
              </a:extLst>
            </p:cNvPr>
            <p:cNvGrpSpPr/>
            <p:nvPr userDrawn="1"/>
          </p:nvGrpSpPr>
          <p:grpSpPr>
            <a:xfrm>
              <a:off x="7282031" y="-348471"/>
              <a:ext cx="638917" cy="1022558"/>
              <a:chOff x="7100592" y="-366483"/>
              <a:chExt cx="638917" cy="1022558"/>
            </a:xfrm>
          </p:grpSpPr>
          <p:sp>
            <p:nvSpPr>
              <p:cNvPr id="592" name="Google Shape;377;p23">
                <a:extLst>
                  <a:ext uri="{FF2B5EF4-FFF2-40B4-BE49-F238E27FC236}">
                    <a16:creationId xmlns:a16="http://schemas.microsoft.com/office/drawing/2014/main" id="{B6E79DC0-FE2C-43E3-9E2D-CE296064131F}"/>
                  </a:ext>
                </a:extLst>
              </p:cNvPr>
              <p:cNvSpPr/>
              <p:nvPr/>
            </p:nvSpPr>
            <p:spPr>
              <a:xfrm>
                <a:off x="7100592" y="-366483"/>
                <a:ext cx="638917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0900" extrusionOk="0">
                    <a:moveTo>
                      <a:pt x="17084" y="802"/>
                    </a:moveTo>
                    <a:cubicBezTo>
                      <a:pt x="17169" y="5620"/>
                      <a:pt x="17483" y="10439"/>
                      <a:pt x="17739" y="15251"/>
                    </a:cubicBezTo>
                    <a:cubicBezTo>
                      <a:pt x="17999" y="20175"/>
                      <a:pt x="18113" y="25147"/>
                      <a:pt x="18594" y="30054"/>
                    </a:cubicBezTo>
                    <a:cubicBezTo>
                      <a:pt x="17813" y="29155"/>
                      <a:pt x="17025" y="28262"/>
                      <a:pt x="16232" y="27375"/>
                    </a:cubicBezTo>
                    <a:cubicBezTo>
                      <a:pt x="16275" y="27328"/>
                      <a:pt x="16319" y="27283"/>
                      <a:pt x="16365" y="27242"/>
                    </a:cubicBezTo>
                    <a:cubicBezTo>
                      <a:pt x="16508" y="27119"/>
                      <a:pt x="16669" y="27043"/>
                      <a:pt x="16828" y="26949"/>
                    </a:cubicBezTo>
                    <a:cubicBezTo>
                      <a:pt x="17066" y="26811"/>
                      <a:pt x="16918" y="26503"/>
                      <a:pt x="16693" y="26503"/>
                    </a:cubicBezTo>
                    <a:cubicBezTo>
                      <a:pt x="16657" y="26503"/>
                      <a:pt x="16620" y="26511"/>
                      <a:pt x="16581" y="26528"/>
                    </a:cubicBezTo>
                    <a:cubicBezTo>
                      <a:pt x="16344" y="26637"/>
                      <a:pt x="16120" y="26831"/>
                      <a:pt x="15946" y="27055"/>
                    </a:cubicBezTo>
                    <a:cubicBezTo>
                      <a:pt x="15658" y="26732"/>
                      <a:pt x="15370" y="26409"/>
                      <a:pt x="15082" y="26087"/>
                    </a:cubicBezTo>
                    <a:cubicBezTo>
                      <a:pt x="15347" y="25866"/>
                      <a:pt x="15609" y="25640"/>
                      <a:pt x="15854" y="25402"/>
                    </a:cubicBezTo>
                    <a:cubicBezTo>
                      <a:pt x="15992" y="25267"/>
                      <a:pt x="15863" y="25086"/>
                      <a:pt x="15713" y="25086"/>
                    </a:cubicBezTo>
                    <a:cubicBezTo>
                      <a:pt x="15671" y="25086"/>
                      <a:pt x="15627" y="25101"/>
                      <a:pt x="15587" y="25134"/>
                    </a:cubicBezTo>
                    <a:cubicBezTo>
                      <a:pt x="15331" y="25350"/>
                      <a:pt x="15085" y="25583"/>
                      <a:pt x="14843" y="25819"/>
                    </a:cubicBezTo>
                    <a:cubicBezTo>
                      <a:pt x="14511" y="25450"/>
                      <a:pt x="14181" y="25078"/>
                      <a:pt x="13847" y="24709"/>
                    </a:cubicBezTo>
                    <a:cubicBezTo>
                      <a:pt x="14031" y="24499"/>
                      <a:pt x="14216" y="24287"/>
                      <a:pt x="14386" y="24067"/>
                    </a:cubicBezTo>
                    <a:cubicBezTo>
                      <a:pt x="14502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5" y="24174"/>
                      <a:pt x="13141" y="23921"/>
                      <a:pt x="12918" y="23673"/>
                    </a:cubicBezTo>
                    <a:cubicBezTo>
                      <a:pt x="13180" y="23482"/>
                      <a:pt x="13409" y="23234"/>
                      <a:pt x="13530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6" y="22742"/>
                      <a:pt x="13187" y="22799"/>
                    </a:cubicBezTo>
                    <a:cubicBezTo>
                      <a:pt x="13082" y="22956"/>
                      <a:pt x="12996" y="23117"/>
                      <a:pt x="12864" y="23257"/>
                    </a:cubicBezTo>
                    <a:cubicBezTo>
                      <a:pt x="12809" y="23313"/>
                      <a:pt x="12749" y="23367"/>
                      <a:pt x="12686" y="23417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3" y="21943"/>
                      <a:pt x="12097" y="21773"/>
                    </a:cubicBezTo>
                    <a:cubicBezTo>
                      <a:pt x="12208" y="21641"/>
                      <a:pt x="12096" y="21465"/>
                      <a:pt x="11966" y="21465"/>
                    </a:cubicBezTo>
                    <a:cubicBezTo>
                      <a:pt x="11925" y="21465"/>
                      <a:pt x="11883" y="21481"/>
                      <a:pt x="11846" y="21521"/>
                    </a:cubicBezTo>
                    <a:cubicBezTo>
                      <a:pt x="11695" y="21679"/>
                      <a:pt x="11550" y="21837"/>
                      <a:pt x="11400" y="21992"/>
                    </a:cubicBezTo>
                    <a:cubicBezTo>
                      <a:pt x="11031" y="21584"/>
                      <a:pt x="10662" y="21178"/>
                      <a:pt x="10294" y="20772"/>
                    </a:cubicBezTo>
                    <a:cubicBezTo>
                      <a:pt x="10319" y="20751"/>
                      <a:pt x="10348" y="20734"/>
                      <a:pt x="10374" y="20711"/>
                    </a:cubicBezTo>
                    <a:cubicBezTo>
                      <a:pt x="10539" y="20566"/>
                      <a:pt x="10731" y="20402"/>
                      <a:pt x="10844" y="20209"/>
                    </a:cubicBezTo>
                    <a:cubicBezTo>
                      <a:pt x="10925" y="20069"/>
                      <a:pt x="10808" y="19938"/>
                      <a:pt x="10680" y="19938"/>
                    </a:cubicBezTo>
                    <a:cubicBezTo>
                      <a:pt x="10637" y="19938"/>
                      <a:pt x="10593" y="19952"/>
                      <a:pt x="10554" y="19987"/>
                    </a:cubicBezTo>
                    <a:cubicBezTo>
                      <a:pt x="10404" y="20118"/>
                      <a:pt x="10285" y="20293"/>
                      <a:pt x="10141" y="20434"/>
                    </a:cubicBezTo>
                    <a:cubicBezTo>
                      <a:pt x="10113" y="20461"/>
                      <a:pt x="10081" y="20483"/>
                      <a:pt x="10054" y="20509"/>
                    </a:cubicBezTo>
                    <a:lnTo>
                      <a:pt x="9805" y="20232"/>
                    </a:lnTo>
                    <a:cubicBezTo>
                      <a:pt x="9519" y="19918"/>
                      <a:pt x="9236" y="19601"/>
                      <a:pt x="8951" y="19287"/>
                    </a:cubicBezTo>
                    <a:cubicBezTo>
                      <a:pt x="9245" y="19010"/>
                      <a:pt x="9544" y="18726"/>
                      <a:pt x="9772" y="18409"/>
                    </a:cubicBezTo>
                    <a:cubicBezTo>
                      <a:pt x="9876" y="18265"/>
                      <a:pt x="9738" y="18131"/>
                      <a:pt x="9597" y="18131"/>
                    </a:cubicBezTo>
                    <a:cubicBezTo>
                      <a:pt x="9552" y="18131"/>
                      <a:pt x="9506" y="18145"/>
                      <a:pt x="9469" y="18176"/>
                    </a:cubicBezTo>
                    <a:cubicBezTo>
                      <a:pt x="9253" y="18352"/>
                      <a:pt x="9076" y="18591"/>
                      <a:pt x="8891" y="18800"/>
                    </a:cubicBezTo>
                    <a:lnTo>
                      <a:pt x="8703" y="19013"/>
                    </a:lnTo>
                    <a:cubicBezTo>
                      <a:pt x="8357" y="18628"/>
                      <a:pt x="8009" y="18247"/>
                      <a:pt x="7663" y="17861"/>
                    </a:cubicBezTo>
                    <a:cubicBezTo>
                      <a:pt x="7854" y="17672"/>
                      <a:pt x="8043" y="17479"/>
                      <a:pt x="8207" y="17273"/>
                    </a:cubicBezTo>
                    <a:cubicBezTo>
                      <a:pt x="8320" y="17129"/>
                      <a:pt x="8211" y="16947"/>
                      <a:pt x="8071" y="16947"/>
                    </a:cubicBezTo>
                    <a:cubicBezTo>
                      <a:pt x="8028" y="16947"/>
                      <a:pt x="7982" y="16964"/>
                      <a:pt x="7938" y="17005"/>
                    </a:cubicBezTo>
                    <a:cubicBezTo>
                      <a:pt x="7750" y="17181"/>
                      <a:pt x="7577" y="17378"/>
                      <a:pt x="7410" y="17581"/>
                    </a:cubicBezTo>
                    <a:cubicBezTo>
                      <a:pt x="7108" y="17245"/>
                      <a:pt x="6807" y="16911"/>
                      <a:pt x="6506" y="16577"/>
                    </a:cubicBezTo>
                    <a:cubicBezTo>
                      <a:pt x="6707" y="16403"/>
                      <a:pt x="6912" y="16227"/>
                      <a:pt x="7082" y="16029"/>
                    </a:cubicBezTo>
                    <a:cubicBezTo>
                      <a:pt x="7212" y="15877"/>
                      <a:pt x="7092" y="15700"/>
                      <a:pt x="6941" y="15700"/>
                    </a:cubicBezTo>
                    <a:cubicBezTo>
                      <a:pt x="6896" y="15700"/>
                      <a:pt x="6849" y="15715"/>
                      <a:pt x="6805" y="15750"/>
                    </a:cubicBezTo>
                    <a:cubicBezTo>
                      <a:pt x="6606" y="15910"/>
                      <a:pt x="6427" y="16103"/>
                      <a:pt x="6249" y="16294"/>
                    </a:cubicBezTo>
                    <a:cubicBezTo>
                      <a:pt x="5981" y="15998"/>
                      <a:pt x="5716" y="15701"/>
                      <a:pt x="5445" y="15406"/>
                    </a:cubicBezTo>
                    <a:cubicBezTo>
                      <a:pt x="5595" y="15298"/>
                      <a:pt x="5736" y="15182"/>
                      <a:pt x="5871" y="15057"/>
                    </a:cubicBezTo>
                    <a:cubicBezTo>
                      <a:pt x="5982" y="14952"/>
                      <a:pt x="5880" y="14769"/>
                      <a:pt x="5753" y="14769"/>
                    </a:cubicBezTo>
                    <a:cubicBezTo>
                      <a:pt x="5726" y="14769"/>
                      <a:pt x="5698" y="14777"/>
                      <a:pt x="5670" y="14796"/>
                    </a:cubicBezTo>
                    <a:cubicBezTo>
                      <a:pt x="5512" y="14908"/>
                      <a:pt x="5361" y="15030"/>
                      <a:pt x="5218" y="15161"/>
                    </a:cubicBezTo>
                    <a:cubicBezTo>
                      <a:pt x="4897" y="14810"/>
                      <a:pt x="4577" y="14459"/>
                      <a:pt x="4252" y="14113"/>
                    </a:cubicBezTo>
                    <a:cubicBezTo>
                      <a:pt x="4446" y="13969"/>
                      <a:pt x="4652" y="13842"/>
                      <a:pt x="4866" y="13732"/>
                    </a:cubicBezTo>
                    <a:cubicBezTo>
                      <a:pt x="5009" y="13655"/>
                      <a:pt x="4935" y="13423"/>
                      <a:pt x="4793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3" y="13534"/>
                      <a:pt x="4246" y="13696"/>
                      <a:pt x="4044" y="13891"/>
                    </a:cubicBezTo>
                    <a:cubicBezTo>
                      <a:pt x="3737" y="13565"/>
                      <a:pt x="3433" y="13235"/>
                      <a:pt x="3122" y="12914"/>
                    </a:cubicBezTo>
                    <a:cubicBezTo>
                      <a:pt x="3305" y="12756"/>
                      <a:pt x="3472" y="12578"/>
                      <a:pt x="3619" y="12388"/>
                    </a:cubicBezTo>
                    <a:cubicBezTo>
                      <a:pt x="3708" y="12274"/>
                      <a:pt x="3583" y="12133"/>
                      <a:pt x="3463" y="12133"/>
                    </a:cubicBezTo>
                    <a:cubicBezTo>
                      <a:pt x="3424" y="12133"/>
                      <a:pt x="3385" y="12148"/>
                      <a:pt x="3354" y="12183"/>
                    </a:cubicBezTo>
                    <a:cubicBezTo>
                      <a:pt x="3204" y="12355"/>
                      <a:pt x="3048" y="12516"/>
                      <a:pt x="2887" y="12669"/>
                    </a:cubicBezTo>
                    <a:cubicBezTo>
                      <a:pt x="2552" y="12324"/>
                      <a:pt x="2213" y="11983"/>
                      <a:pt x="1873" y="11643"/>
                    </a:cubicBezTo>
                    <a:cubicBezTo>
                      <a:pt x="2151" y="11419"/>
                      <a:pt x="2458" y="11266"/>
                      <a:pt x="2802" y="11142"/>
                    </a:cubicBezTo>
                    <a:cubicBezTo>
                      <a:pt x="3005" y="11067"/>
                      <a:pt x="2950" y="10776"/>
                      <a:pt x="2758" y="10776"/>
                    </a:cubicBezTo>
                    <a:cubicBezTo>
                      <a:pt x="2741" y="10776"/>
                      <a:pt x="2723" y="10778"/>
                      <a:pt x="2704" y="10783"/>
                    </a:cubicBezTo>
                    <a:cubicBezTo>
                      <a:pt x="2301" y="10889"/>
                      <a:pt x="1938" y="11123"/>
                      <a:pt x="1638" y="11413"/>
                    </a:cubicBezTo>
                    <a:cubicBezTo>
                      <a:pt x="1347" y="11128"/>
                      <a:pt x="1057" y="10842"/>
                      <a:pt x="761" y="10563"/>
                    </a:cubicBezTo>
                    <a:cubicBezTo>
                      <a:pt x="3561" y="9148"/>
                      <a:pt x="6214" y="7392"/>
                      <a:pt x="8896" y="5772"/>
                    </a:cubicBezTo>
                    <a:cubicBezTo>
                      <a:pt x="11625" y="4124"/>
                      <a:pt x="14413" y="2543"/>
                      <a:pt x="17084" y="802"/>
                    </a:cubicBezTo>
                    <a:close/>
                    <a:moveTo>
                      <a:pt x="17347" y="1"/>
                    </a:moveTo>
                    <a:cubicBezTo>
                      <a:pt x="17282" y="1"/>
                      <a:pt x="17217" y="21"/>
                      <a:pt x="17166" y="61"/>
                    </a:cubicBezTo>
                    <a:cubicBezTo>
                      <a:pt x="17132" y="48"/>
                      <a:pt x="17095" y="41"/>
                      <a:pt x="17056" y="41"/>
                    </a:cubicBezTo>
                    <a:cubicBezTo>
                      <a:pt x="17001" y="41"/>
                      <a:pt x="16941" y="56"/>
                      <a:pt x="16880" y="90"/>
                    </a:cubicBezTo>
                    <a:cubicBezTo>
                      <a:pt x="14037" y="1664"/>
                      <a:pt x="11290" y="3433"/>
                      <a:pt x="8508" y="5113"/>
                    </a:cubicBezTo>
                    <a:cubicBezTo>
                      <a:pt x="5733" y="6787"/>
                      <a:pt x="2841" y="8367"/>
                      <a:pt x="215" y="10267"/>
                    </a:cubicBezTo>
                    <a:cubicBezTo>
                      <a:pt x="0" y="10423"/>
                      <a:pt x="109" y="10710"/>
                      <a:pt x="317" y="10734"/>
                    </a:cubicBezTo>
                    <a:cubicBezTo>
                      <a:pt x="993" y="11571"/>
                      <a:pt x="1691" y="12392"/>
                      <a:pt x="2402" y="13202"/>
                    </a:cubicBezTo>
                    <a:cubicBezTo>
                      <a:pt x="2414" y="13237"/>
                      <a:pt x="2440" y="13266"/>
                      <a:pt x="2474" y="13284"/>
                    </a:cubicBezTo>
                    <a:cubicBezTo>
                      <a:pt x="3206" y="14119"/>
                      <a:pt x="3955" y="14940"/>
                      <a:pt x="4708" y="15760"/>
                    </a:cubicBezTo>
                    <a:cubicBezTo>
                      <a:pt x="4721" y="15782"/>
                      <a:pt x="4739" y="15802"/>
                      <a:pt x="4760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5" y="21910"/>
                      <a:pt x="10870" y="22495"/>
                    </a:cubicBezTo>
                    <a:cubicBezTo>
                      <a:pt x="10791" y="22581"/>
                      <a:pt x="10877" y="22726"/>
                      <a:pt x="10978" y="22726"/>
                    </a:cubicBezTo>
                    <a:cubicBezTo>
                      <a:pt x="11001" y="22726"/>
                      <a:pt x="11024" y="22719"/>
                      <a:pt x="11046" y="22702"/>
                    </a:cubicBezTo>
                    <a:lnTo>
                      <a:pt x="11051" y="22699"/>
                    </a:lnTo>
                    <a:cubicBezTo>
                      <a:pt x="13464" y="25395"/>
                      <a:pt x="15866" y="28101"/>
                      <a:pt x="18292" y="30786"/>
                    </a:cubicBezTo>
                    <a:cubicBezTo>
                      <a:pt x="18365" y="30866"/>
                      <a:pt x="18447" y="30900"/>
                      <a:pt x="18526" y="30900"/>
                    </a:cubicBezTo>
                    <a:cubicBezTo>
                      <a:pt x="18707" y="30900"/>
                      <a:pt x="18873" y="30727"/>
                      <a:pt x="18882" y="30533"/>
                    </a:cubicBezTo>
                    <a:cubicBezTo>
                      <a:pt x="18915" y="30542"/>
                      <a:pt x="18950" y="30547"/>
                      <a:pt x="18984" y="30547"/>
                    </a:cubicBezTo>
                    <a:cubicBezTo>
                      <a:pt x="19150" y="30547"/>
                      <a:pt x="19307" y="30440"/>
                      <a:pt x="19303" y="30215"/>
                    </a:cubicBezTo>
                    <a:cubicBezTo>
                      <a:pt x="19216" y="25229"/>
                      <a:pt x="18764" y="20229"/>
                      <a:pt x="18497" y="15249"/>
                    </a:cubicBezTo>
                    <a:cubicBezTo>
                      <a:pt x="18231" y="10261"/>
                      <a:pt x="18059" y="5260"/>
                      <a:pt x="17655" y="281"/>
                    </a:cubicBezTo>
                    <a:cubicBezTo>
                      <a:pt x="17639" y="95"/>
                      <a:pt x="17491" y="1"/>
                      <a:pt x="17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378;p23">
                <a:extLst>
                  <a:ext uri="{FF2B5EF4-FFF2-40B4-BE49-F238E27FC236}">
                    <a16:creationId xmlns:a16="http://schemas.microsoft.com/office/drawing/2014/main" id="{9DDF133A-3D22-452A-ACFC-032697906325}"/>
                  </a:ext>
                </a:extLst>
              </p:cNvPr>
              <p:cNvSpPr/>
              <p:nvPr/>
            </p:nvSpPr>
            <p:spPr>
              <a:xfrm>
                <a:off x="7316454" y="-154591"/>
                <a:ext cx="302929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4185" extrusionOk="0">
                    <a:moveTo>
                      <a:pt x="6932" y="755"/>
                    </a:moveTo>
                    <a:lnTo>
                      <a:pt x="6932" y="755"/>
                    </a:lnTo>
                    <a:cubicBezTo>
                      <a:pt x="6641" y="4878"/>
                      <a:pt x="8093" y="8902"/>
                      <a:pt x="7885" y="13043"/>
                    </a:cubicBezTo>
                    <a:cubicBezTo>
                      <a:pt x="6012" y="9891"/>
                      <a:pt x="3474" y="6776"/>
                      <a:pt x="588" y="4547"/>
                    </a:cubicBezTo>
                    <a:lnTo>
                      <a:pt x="588" y="4546"/>
                    </a:lnTo>
                    <a:cubicBezTo>
                      <a:pt x="608" y="4554"/>
                      <a:pt x="629" y="4559"/>
                      <a:pt x="650" y="4559"/>
                    </a:cubicBezTo>
                    <a:cubicBezTo>
                      <a:pt x="663" y="4559"/>
                      <a:pt x="676" y="4557"/>
                      <a:pt x="688" y="4553"/>
                    </a:cubicBezTo>
                    <a:cubicBezTo>
                      <a:pt x="1815" y="4272"/>
                      <a:pt x="2818" y="3408"/>
                      <a:pt x="3789" y="2786"/>
                    </a:cubicBezTo>
                    <a:cubicBezTo>
                      <a:pt x="4839" y="2112"/>
                      <a:pt x="5902" y="1455"/>
                      <a:pt x="6932" y="755"/>
                    </a:cubicBezTo>
                    <a:close/>
                    <a:moveTo>
                      <a:pt x="7017" y="1"/>
                    </a:moveTo>
                    <a:cubicBezTo>
                      <a:pt x="6968" y="1"/>
                      <a:pt x="6915" y="14"/>
                      <a:pt x="6860" y="48"/>
                    </a:cubicBezTo>
                    <a:cubicBezTo>
                      <a:pt x="5705" y="737"/>
                      <a:pt x="4586" y="1486"/>
                      <a:pt x="3454" y="2213"/>
                    </a:cubicBezTo>
                    <a:cubicBezTo>
                      <a:pt x="2481" y="2838"/>
                      <a:pt x="1270" y="3394"/>
                      <a:pt x="542" y="4302"/>
                    </a:cubicBezTo>
                    <a:cubicBezTo>
                      <a:pt x="488" y="4369"/>
                      <a:pt x="496" y="4459"/>
                      <a:pt x="544" y="4512"/>
                    </a:cubicBezTo>
                    <a:lnTo>
                      <a:pt x="544" y="4512"/>
                    </a:lnTo>
                    <a:cubicBezTo>
                      <a:pt x="481" y="4463"/>
                      <a:pt x="417" y="4413"/>
                      <a:pt x="354" y="4365"/>
                    </a:cubicBezTo>
                    <a:cubicBezTo>
                      <a:pt x="319" y="4339"/>
                      <a:pt x="284" y="4328"/>
                      <a:pt x="252" y="4328"/>
                    </a:cubicBezTo>
                    <a:cubicBezTo>
                      <a:pt x="107" y="4328"/>
                      <a:pt x="0" y="4544"/>
                      <a:pt x="115" y="4673"/>
                    </a:cubicBezTo>
                    <a:cubicBezTo>
                      <a:pt x="2838" y="7712"/>
                      <a:pt x="5398" y="10637"/>
                      <a:pt x="7686" y="14031"/>
                    </a:cubicBezTo>
                    <a:cubicBezTo>
                      <a:pt x="7759" y="14139"/>
                      <a:pt x="7860" y="14184"/>
                      <a:pt x="7960" y="14184"/>
                    </a:cubicBezTo>
                    <a:cubicBezTo>
                      <a:pt x="8076" y="14184"/>
                      <a:pt x="8191" y="14123"/>
                      <a:pt x="8254" y="14028"/>
                    </a:cubicBezTo>
                    <a:cubicBezTo>
                      <a:pt x="8363" y="14006"/>
                      <a:pt x="8456" y="13936"/>
                      <a:pt x="8475" y="13806"/>
                    </a:cubicBezTo>
                    <a:cubicBezTo>
                      <a:pt x="9153" y="9289"/>
                      <a:pt x="7516" y="4753"/>
                      <a:pt x="7398" y="239"/>
                    </a:cubicBezTo>
                    <a:cubicBezTo>
                      <a:pt x="7394" y="100"/>
                      <a:pt x="7298" y="36"/>
                      <a:pt x="7197" y="36"/>
                    </a:cubicBezTo>
                    <a:cubicBezTo>
                      <a:pt x="7184" y="36"/>
                      <a:pt x="7170" y="37"/>
                      <a:pt x="7156" y="40"/>
                    </a:cubicBezTo>
                    <a:cubicBezTo>
                      <a:pt x="7114" y="16"/>
                      <a:pt x="7068" y="1"/>
                      <a:pt x="7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379;p23">
                <a:extLst>
                  <a:ext uri="{FF2B5EF4-FFF2-40B4-BE49-F238E27FC236}">
                    <a16:creationId xmlns:a16="http://schemas.microsoft.com/office/drawing/2014/main" id="{F87A8569-1DD5-44B6-A7F5-ADBB0E1C3AA4}"/>
                  </a:ext>
                </a:extLst>
              </p:cNvPr>
              <p:cNvSpPr/>
              <p:nvPr/>
            </p:nvSpPr>
            <p:spPr>
              <a:xfrm>
                <a:off x="7166347" y="-209426"/>
                <a:ext cx="119332" cy="80183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23" extrusionOk="0">
                    <a:moveTo>
                      <a:pt x="3350" y="0"/>
                    </a:moveTo>
                    <a:cubicBezTo>
                      <a:pt x="3319" y="0"/>
                      <a:pt x="3287" y="10"/>
                      <a:pt x="3253" y="30"/>
                    </a:cubicBezTo>
                    <a:cubicBezTo>
                      <a:pt x="2184" y="704"/>
                      <a:pt x="1142" y="1446"/>
                      <a:pt x="112" y="2178"/>
                    </a:cubicBezTo>
                    <a:cubicBezTo>
                      <a:pt x="0" y="2257"/>
                      <a:pt x="65" y="2422"/>
                      <a:pt x="174" y="2422"/>
                    </a:cubicBezTo>
                    <a:cubicBezTo>
                      <a:pt x="195" y="2422"/>
                      <a:pt x="218" y="2416"/>
                      <a:pt x="242" y="2401"/>
                    </a:cubicBezTo>
                    <a:cubicBezTo>
                      <a:pt x="1318" y="1740"/>
                      <a:pt x="2404" y="1074"/>
                      <a:pt x="3441" y="354"/>
                    </a:cubicBezTo>
                    <a:cubicBezTo>
                      <a:pt x="3605" y="241"/>
                      <a:pt x="3508" y="0"/>
                      <a:pt x="3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380;p23">
                <a:extLst>
                  <a:ext uri="{FF2B5EF4-FFF2-40B4-BE49-F238E27FC236}">
                    <a16:creationId xmlns:a16="http://schemas.microsoft.com/office/drawing/2014/main" id="{CCE48FCF-5EF2-4323-929F-BEC4D727BFD0}"/>
                  </a:ext>
                </a:extLst>
              </p:cNvPr>
              <p:cNvSpPr/>
              <p:nvPr/>
            </p:nvSpPr>
            <p:spPr>
              <a:xfrm>
                <a:off x="7173991" y="-234708"/>
                <a:ext cx="72870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621" extrusionOk="0">
                    <a:moveTo>
                      <a:pt x="1912" y="0"/>
                    </a:moveTo>
                    <a:cubicBezTo>
                      <a:pt x="1876" y="0"/>
                      <a:pt x="1839" y="13"/>
                      <a:pt x="1801" y="41"/>
                    </a:cubicBezTo>
                    <a:cubicBezTo>
                      <a:pt x="1241" y="468"/>
                      <a:pt x="682" y="899"/>
                      <a:pt x="124" y="1332"/>
                    </a:cubicBezTo>
                    <a:cubicBezTo>
                      <a:pt x="1" y="1428"/>
                      <a:pt x="115" y="1620"/>
                      <a:pt x="246" y="1620"/>
                    </a:cubicBezTo>
                    <a:cubicBezTo>
                      <a:pt x="273" y="1620"/>
                      <a:pt x="300" y="1612"/>
                      <a:pt x="326" y="1594"/>
                    </a:cubicBezTo>
                    <a:cubicBezTo>
                      <a:pt x="891" y="1200"/>
                      <a:pt x="1455" y="805"/>
                      <a:pt x="2017" y="409"/>
                    </a:cubicBezTo>
                    <a:cubicBezTo>
                      <a:pt x="2202" y="278"/>
                      <a:pt x="2081" y="0"/>
                      <a:pt x="19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384;p23">
              <a:extLst>
                <a:ext uri="{FF2B5EF4-FFF2-40B4-BE49-F238E27FC236}">
                  <a16:creationId xmlns:a16="http://schemas.microsoft.com/office/drawing/2014/main" id="{DB529812-9F5E-4E09-A3F0-29EC098E23F8}"/>
                </a:ext>
              </a:extLst>
            </p:cNvPr>
            <p:cNvGrpSpPr/>
            <p:nvPr userDrawn="1"/>
          </p:nvGrpSpPr>
          <p:grpSpPr>
            <a:xfrm>
              <a:off x="3792493" y="-314072"/>
              <a:ext cx="432221" cy="578920"/>
              <a:chOff x="3894690" y="-306155"/>
              <a:chExt cx="432221" cy="578920"/>
            </a:xfrm>
          </p:grpSpPr>
          <p:sp>
            <p:nvSpPr>
              <p:cNvPr id="600" name="Google Shape;385;p23">
                <a:extLst>
                  <a:ext uri="{FF2B5EF4-FFF2-40B4-BE49-F238E27FC236}">
                    <a16:creationId xmlns:a16="http://schemas.microsoft.com/office/drawing/2014/main" id="{603C4559-0844-46B5-8BA0-4C50CD7789F3}"/>
                  </a:ext>
                </a:extLst>
              </p:cNvPr>
              <p:cNvSpPr/>
              <p:nvPr/>
            </p:nvSpPr>
            <p:spPr>
              <a:xfrm>
                <a:off x="3975568" y="-294506"/>
                <a:ext cx="351343" cy="567272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17142" extrusionOk="0">
                    <a:moveTo>
                      <a:pt x="5069" y="801"/>
                    </a:moveTo>
                    <a:cubicBezTo>
                      <a:pt x="5234" y="801"/>
                      <a:pt x="5366" y="893"/>
                      <a:pt x="5604" y="1176"/>
                    </a:cubicBezTo>
                    <a:cubicBezTo>
                      <a:pt x="6229" y="1915"/>
                      <a:pt x="6375" y="3445"/>
                      <a:pt x="6629" y="4358"/>
                    </a:cubicBezTo>
                    <a:cubicBezTo>
                      <a:pt x="7672" y="8120"/>
                      <a:pt x="8686" y="11891"/>
                      <a:pt x="9769" y="15641"/>
                    </a:cubicBezTo>
                    <a:cubicBezTo>
                      <a:pt x="9190" y="15832"/>
                      <a:pt x="8427" y="16198"/>
                      <a:pt x="7801" y="16198"/>
                    </a:cubicBezTo>
                    <a:cubicBezTo>
                      <a:pt x="7598" y="16198"/>
                      <a:pt x="7409" y="16160"/>
                      <a:pt x="7246" y="16064"/>
                    </a:cubicBezTo>
                    <a:cubicBezTo>
                      <a:pt x="6512" y="15635"/>
                      <a:pt x="6312" y="13529"/>
                      <a:pt x="6107" y="12713"/>
                    </a:cubicBezTo>
                    <a:cubicBezTo>
                      <a:pt x="5552" y="10518"/>
                      <a:pt x="4999" y="8324"/>
                      <a:pt x="4445" y="6129"/>
                    </a:cubicBezTo>
                    <a:cubicBezTo>
                      <a:pt x="4405" y="5970"/>
                      <a:pt x="4259" y="5885"/>
                      <a:pt x="4114" y="5885"/>
                    </a:cubicBezTo>
                    <a:cubicBezTo>
                      <a:pt x="4000" y="5885"/>
                      <a:pt x="3887" y="5937"/>
                      <a:pt x="3824" y="6048"/>
                    </a:cubicBezTo>
                    <a:cubicBezTo>
                      <a:pt x="3448" y="6720"/>
                      <a:pt x="3207" y="7615"/>
                      <a:pt x="2252" y="7615"/>
                    </a:cubicBezTo>
                    <a:cubicBezTo>
                      <a:pt x="2236" y="7615"/>
                      <a:pt x="2221" y="7615"/>
                      <a:pt x="2206" y="7614"/>
                    </a:cubicBezTo>
                    <a:cubicBezTo>
                      <a:pt x="1749" y="7601"/>
                      <a:pt x="985" y="7020"/>
                      <a:pt x="559" y="6803"/>
                    </a:cubicBezTo>
                    <a:cubicBezTo>
                      <a:pt x="1265" y="5168"/>
                      <a:pt x="1742" y="3220"/>
                      <a:pt x="2849" y="1853"/>
                    </a:cubicBezTo>
                    <a:cubicBezTo>
                      <a:pt x="3428" y="1139"/>
                      <a:pt x="3556" y="1160"/>
                      <a:pt x="4361" y="972"/>
                    </a:cubicBezTo>
                    <a:cubicBezTo>
                      <a:pt x="4715" y="889"/>
                      <a:pt x="4908" y="801"/>
                      <a:pt x="5069" y="801"/>
                    </a:cubicBezTo>
                    <a:close/>
                    <a:moveTo>
                      <a:pt x="5172" y="1"/>
                    </a:moveTo>
                    <a:cubicBezTo>
                      <a:pt x="4210" y="1"/>
                      <a:pt x="2909" y="426"/>
                      <a:pt x="2429" y="796"/>
                    </a:cubicBezTo>
                    <a:cubicBezTo>
                      <a:pt x="1971" y="1150"/>
                      <a:pt x="1821" y="1799"/>
                      <a:pt x="1625" y="2310"/>
                    </a:cubicBezTo>
                    <a:cubicBezTo>
                      <a:pt x="1066" y="3764"/>
                      <a:pt x="530" y="5222"/>
                      <a:pt x="40" y="6700"/>
                    </a:cubicBezTo>
                    <a:cubicBezTo>
                      <a:pt x="0" y="6819"/>
                      <a:pt x="64" y="6922"/>
                      <a:pt x="156" y="6980"/>
                    </a:cubicBezTo>
                    <a:cubicBezTo>
                      <a:pt x="150" y="7057"/>
                      <a:pt x="179" y="7137"/>
                      <a:pt x="270" y="7192"/>
                    </a:cubicBezTo>
                    <a:cubicBezTo>
                      <a:pt x="815" y="7523"/>
                      <a:pt x="2014" y="8570"/>
                      <a:pt x="2787" y="8570"/>
                    </a:cubicBezTo>
                    <a:cubicBezTo>
                      <a:pt x="2848" y="8570"/>
                      <a:pt x="2906" y="8564"/>
                      <a:pt x="2961" y="8550"/>
                    </a:cubicBezTo>
                    <a:cubicBezTo>
                      <a:pt x="3405" y="8440"/>
                      <a:pt x="3748" y="7806"/>
                      <a:pt x="4019" y="7222"/>
                    </a:cubicBezTo>
                    <a:cubicBezTo>
                      <a:pt x="4434" y="8884"/>
                      <a:pt x="4849" y="10544"/>
                      <a:pt x="5267" y="12205"/>
                    </a:cubicBezTo>
                    <a:cubicBezTo>
                      <a:pt x="5647" y="13722"/>
                      <a:pt x="5835" y="15559"/>
                      <a:pt x="6515" y="16968"/>
                    </a:cubicBezTo>
                    <a:cubicBezTo>
                      <a:pt x="6569" y="17078"/>
                      <a:pt x="6699" y="17135"/>
                      <a:pt x="6816" y="17139"/>
                    </a:cubicBezTo>
                    <a:cubicBezTo>
                      <a:pt x="6850" y="17141"/>
                      <a:pt x="6884" y="17141"/>
                      <a:pt x="6918" y="17141"/>
                    </a:cubicBezTo>
                    <a:cubicBezTo>
                      <a:pt x="7932" y="17141"/>
                      <a:pt x="9116" y="16566"/>
                      <a:pt x="10061" y="16282"/>
                    </a:cubicBezTo>
                    <a:cubicBezTo>
                      <a:pt x="10076" y="16276"/>
                      <a:pt x="10090" y="16268"/>
                      <a:pt x="10104" y="16259"/>
                    </a:cubicBezTo>
                    <a:cubicBezTo>
                      <a:pt x="10135" y="16267"/>
                      <a:pt x="10168" y="16271"/>
                      <a:pt x="10201" y="16271"/>
                    </a:cubicBezTo>
                    <a:cubicBezTo>
                      <a:pt x="10406" y="16271"/>
                      <a:pt x="10617" y="16107"/>
                      <a:pt x="10547" y="15848"/>
                    </a:cubicBezTo>
                    <a:cubicBezTo>
                      <a:pt x="9779" y="12980"/>
                      <a:pt x="8955" y="10123"/>
                      <a:pt x="8156" y="7265"/>
                    </a:cubicBezTo>
                    <a:cubicBezTo>
                      <a:pt x="7741" y="5776"/>
                      <a:pt x="7324" y="4289"/>
                      <a:pt x="6908" y="2802"/>
                    </a:cubicBezTo>
                    <a:cubicBezTo>
                      <a:pt x="6730" y="2167"/>
                      <a:pt x="6650" y="591"/>
                      <a:pt x="6021" y="186"/>
                    </a:cubicBezTo>
                    <a:cubicBezTo>
                      <a:pt x="5817" y="55"/>
                      <a:pt x="5516" y="1"/>
                      <a:pt x="5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1" name="Google Shape;386;p23">
                <a:extLst>
                  <a:ext uri="{FF2B5EF4-FFF2-40B4-BE49-F238E27FC236}">
                    <a16:creationId xmlns:a16="http://schemas.microsoft.com/office/drawing/2014/main" id="{173F6656-085F-4E06-AE9D-4B3164084FD2}"/>
                  </a:ext>
                </a:extLst>
              </p:cNvPr>
              <p:cNvGrpSpPr/>
              <p:nvPr/>
            </p:nvGrpSpPr>
            <p:grpSpPr>
              <a:xfrm>
                <a:off x="3894690" y="-306155"/>
                <a:ext cx="98086" cy="107551"/>
                <a:chOff x="3894690" y="-306155"/>
                <a:chExt cx="98086" cy="107551"/>
              </a:xfrm>
            </p:grpSpPr>
            <p:sp>
              <p:nvSpPr>
                <p:cNvPr id="602" name="Google Shape;387;p23">
                  <a:extLst>
                    <a:ext uri="{FF2B5EF4-FFF2-40B4-BE49-F238E27FC236}">
                      <a16:creationId xmlns:a16="http://schemas.microsoft.com/office/drawing/2014/main" id="{01428A34-88A5-4518-B8C5-D4AF05E4E88E}"/>
                    </a:ext>
                  </a:extLst>
                </p:cNvPr>
                <p:cNvSpPr/>
                <p:nvPr/>
              </p:nvSpPr>
              <p:spPr>
                <a:xfrm>
                  <a:off x="3925797" y="-273029"/>
                  <a:ext cx="66979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249" extrusionOk="0">
                      <a:moveTo>
                        <a:pt x="1749" y="0"/>
                      </a:moveTo>
                      <a:cubicBezTo>
                        <a:pt x="1701" y="0"/>
                        <a:pt x="1652" y="17"/>
                        <a:pt x="1610" y="56"/>
                      </a:cubicBezTo>
                      <a:cubicBezTo>
                        <a:pt x="1028" y="591"/>
                        <a:pt x="544" y="1337"/>
                        <a:pt x="89" y="1979"/>
                      </a:cubicBezTo>
                      <a:cubicBezTo>
                        <a:pt x="0" y="2104"/>
                        <a:pt x="127" y="2248"/>
                        <a:pt x="253" y="2248"/>
                      </a:cubicBezTo>
                      <a:cubicBezTo>
                        <a:pt x="295" y="2248"/>
                        <a:pt x="337" y="2233"/>
                        <a:pt x="371" y="2196"/>
                      </a:cubicBezTo>
                      <a:cubicBezTo>
                        <a:pt x="905" y="1614"/>
                        <a:pt x="1530" y="988"/>
                        <a:pt x="1931" y="305"/>
                      </a:cubicBezTo>
                      <a:cubicBezTo>
                        <a:pt x="2023" y="151"/>
                        <a:pt x="1891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388;p23">
                  <a:extLst>
                    <a:ext uri="{FF2B5EF4-FFF2-40B4-BE49-F238E27FC236}">
                      <a16:creationId xmlns:a16="http://schemas.microsoft.com/office/drawing/2014/main" id="{610D03DF-B2EE-41B7-8EE4-FFD2F93C30F7}"/>
                    </a:ext>
                  </a:extLst>
                </p:cNvPr>
                <p:cNvSpPr/>
                <p:nvPr/>
              </p:nvSpPr>
              <p:spPr>
                <a:xfrm>
                  <a:off x="3894690" y="-306155"/>
                  <a:ext cx="73333" cy="6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973" extrusionOk="0">
                      <a:moveTo>
                        <a:pt x="1941" y="1"/>
                      </a:moveTo>
                      <a:cubicBezTo>
                        <a:pt x="1907" y="1"/>
                        <a:pt x="1869" y="11"/>
                        <a:pt x="1830" y="36"/>
                      </a:cubicBezTo>
                      <a:cubicBezTo>
                        <a:pt x="1141" y="466"/>
                        <a:pt x="530" y="1108"/>
                        <a:pt x="67" y="1770"/>
                      </a:cubicBezTo>
                      <a:cubicBezTo>
                        <a:pt x="0" y="1864"/>
                        <a:pt x="96" y="1973"/>
                        <a:pt x="191" y="1973"/>
                      </a:cubicBezTo>
                      <a:cubicBezTo>
                        <a:pt x="222" y="1973"/>
                        <a:pt x="253" y="1961"/>
                        <a:pt x="278" y="1933"/>
                      </a:cubicBezTo>
                      <a:cubicBezTo>
                        <a:pt x="822" y="1347"/>
                        <a:pt x="1404" y="875"/>
                        <a:pt x="2040" y="397"/>
                      </a:cubicBezTo>
                      <a:cubicBezTo>
                        <a:pt x="2216" y="267"/>
                        <a:pt x="211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4" name="Google Shape;389;p23">
              <a:extLst>
                <a:ext uri="{FF2B5EF4-FFF2-40B4-BE49-F238E27FC236}">
                  <a16:creationId xmlns:a16="http://schemas.microsoft.com/office/drawing/2014/main" id="{D1E087F9-7D8E-469B-9BF9-3FBC6761F599}"/>
                </a:ext>
              </a:extLst>
            </p:cNvPr>
            <p:cNvGrpSpPr/>
            <p:nvPr userDrawn="1"/>
          </p:nvGrpSpPr>
          <p:grpSpPr>
            <a:xfrm>
              <a:off x="2775700" y="-243577"/>
              <a:ext cx="641763" cy="660328"/>
              <a:chOff x="2775700" y="-243577"/>
              <a:chExt cx="641763" cy="660328"/>
            </a:xfrm>
          </p:grpSpPr>
          <p:grpSp>
            <p:nvGrpSpPr>
              <p:cNvPr id="605" name="Google Shape;390;p23">
                <a:extLst>
                  <a:ext uri="{FF2B5EF4-FFF2-40B4-BE49-F238E27FC236}">
                    <a16:creationId xmlns:a16="http://schemas.microsoft.com/office/drawing/2014/main" id="{2296231A-B6A5-4378-87F7-1A2C238FE4F4}"/>
                  </a:ext>
                </a:extLst>
              </p:cNvPr>
              <p:cNvGrpSpPr/>
              <p:nvPr/>
            </p:nvGrpSpPr>
            <p:grpSpPr>
              <a:xfrm>
                <a:off x="2880967" y="-159588"/>
                <a:ext cx="536496" cy="576339"/>
                <a:chOff x="2880967" y="-159588"/>
                <a:chExt cx="536496" cy="576339"/>
              </a:xfrm>
            </p:grpSpPr>
            <p:sp>
              <p:nvSpPr>
                <p:cNvPr id="609" name="Google Shape;391;p23">
                  <a:extLst>
                    <a:ext uri="{FF2B5EF4-FFF2-40B4-BE49-F238E27FC236}">
                      <a16:creationId xmlns:a16="http://schemas.microsoft.com/office/drawing/2014/main" id="{30EA9467-FC9C-42E8-83E2-1369AD849277}"/>
                    </a:ext>
                  </a:extLst>
                </p:cNvPr>
                <p:cNvSpPr/>
                <p:nvPr/>
              </p:nvSpPr>
              <p:spPr>
                <a:xfrm>
                  <a:off x="2880967" y="-159588"/>
                  <a:ext cx="536496" cy="57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2" h="17416" extrusionOk="0">
                      <a:moveTo>
                        <a:pt x="3148" y="1051"/>
                      </a:moveTo>
                      <a:cubicBezTo>
                        <a:pt x="3766" y="1051"/>
                        <a:pt x="4374" y="1477"/>
                        <a:pt x="5168" y="1975"/>
                      </a:cubicBezTo>
                      <a:cubicBezTo>
                        <a:pt x="6294" y="2680"/>
                        <a:pt x="7409" y="3404"/>
                        <a:pt x="8513" y="4145"/>
                      </a:cubicBezTo>
                      <a:cubicBezTo>
                        <a:pt x="10785" y="5671"/>
                        <a:pt x="13003" y="7271"/>
                        <a:pt x="15168" y="8945"/>
                      </a:cubicBezTo>
                      <a:cubicBezTo>
                        <a:pt x="14621" y="9414"/>
                        <a:pt x="13755" y="10270"/>
                        <a:pt x="13189" y="10273"/>
                      </a:cubicBezTo>
                      <a:cubicBezTo>
                        <a:pt x="13189" y="10273"/>
                        <a:pt x="13189" y="10273"/>
                        <a:pt x="13188" y="10273"/>
                      </a:cubicBezTo>
                      <a:cubicBezTo>
                        <a:pt x="12600" y="10273"/>
                        <a:pt x="11654" y="9293"/>
                        <a:pt x="11148" y="8941"/>
                      </a:cubicBezTo>
                      <a:cubicBezTo>
                        <a:pt x="10723" y="8646"/>
                        <a:pt x="10465" y="8487"/>
                        <a:pt x="10204" y="8487"/>
                      </a:cubicBezTo>
                      <a:cubicBezTo>
                        <a:pt x="9971" y="8487"/>
                        <a:pt x="9736" y="8613"/>
                        <a:pt x="9379" y="8884"/>
                      </a:cubicBezTo>
                      <a:cubicBezTo>
                        <a:pt x="8593" y="9480"/>
                        <a:pt x="7098" y="10342"/>
                        <a:pt x="7058" y="11468"/>
                      </a:cubicBezTo>
                      <a:cubicBezTo>
                        <a:pt x="7023" y="12488"/>
                        <a:pt x="8019" y="13810"/>
                        <a:pt x="8602" y="14690"/>
                      </a:cubicBezTo>
                      <a:cubicBezTo>
                        <a:pt x="8589" y="14695"/>
                        <a:pt x="8576" y="14701"/>
                        <a:pt x="8564" y="14707"/>
                      </a:cubicBezTo>
                      <a:cubicBezTo>
                        <a:pt x="8088" y="15047"/>
                        <a:pt x="7630" y="15413"/>
                        <a:pt x="7169" y="15770"/>
                      </a:cubicBezTo>
                      <a:cubicBezTo>
                        <a:pt x="6792" y="16063"/>
                        <a:pt x="6291" y="16348"/>
                        <a:pt x="5992" y="16734"/>
                      </a:cubicBezTo>
                      <a:cubicBezTo>
                        <a:pt x="5162" y="14281"/>
                        <a:pt x="4144" y="11889"/>
                        <a:pt x="3245" y="9463"/>
                      </a:cubicBezTo>
                      <a:cubicBezTo>
                        <a:pt x="2773" y="8186"/>
                        <a:pt x="2314" y="6905"/>
                        <a:pt x="1869" y="5619"/>
                      </a:cubicBezTo>
                      <a:cubicBezTo>
                        <a:pt x="1381" y="4211"/>
                        <a:pt x="606" y="3086"/>
                        <a:pt x="1687" y="1885"/>
                      </a:cubicBezTo>
                      <a:cubicBezTo>
                        <a:pt x="2232" y="1282"/>
                        <a:pt x="2693" y="1051"/>
                        <a:pt x="3148" y="1051"/>
                      </a:cubicBezTo>
                      <a:close/>
                      <a:moveTo>
                        <a:pt x="3115" y="1"/>
                      </a:moveTo>
                      <a:cubicBezTo>
                        <a:pt x="3114" y="1"/>
                        <a:pt x="3114" y="1"/>
                        <a:pt x="3113" y="1"/>
                      </a:cubicBezTo>
                      <a:cubicBezTo>
                        <a:pt x="2000" y="4"/>
                        <a:pt x="889" y="1565"/>
                        <a:pt x="140" y="2223"/>
                      </a:cubicBezTo>
                      <a:cubicBezTo>
                        <a:pt x="42" y="2311"/>
                        <a:pt x="1" y="2476"/>
                        <a:pt x="41" y="2599"/>
                      </a:cubicBezTo>
                      <a:cubicBezTo>
                        <a:pt x="1664" y="7536"/>
                        <a:pt x="3283" y="12647"/>
                        <a:pt x="5645" y="17291"/>
                      </a:cubicBezTo>
                      <a:cubicBezTo>
                        <a:pt x="5689" y="17378"/>
                        <a:pt x="5767" y="17415"/>
                        <a:pt x="5847" y="17415"/>
                      </a:cubicBezTo>
                      <a:cubicBezTo>
                        <a:pt x="5969" y="17415"/>
                        <a:pt x="6096" y="17331"/>
                        <a:pt x="6120" y="17208"/>
                      </a:cubicBezTo>
                      <a:cubicBezTo>
                        <a:pt x="6645" y="17078"/>
                        <a:pt x="7126" y="16596"/>
                        <a:pt x="7559" y="16277"/>
                      </a:cubicBezTo>
                      <a:cubicBezTo>
                        <a:pt x="8029" y="15929"/>
                        <a:pt x="8504" y="15588"/>
                        <a:pt x="8962" y="15223"/>
                      </a:cubicBezTo>
                      <a:cubicBezTo>
                        <a:pt x="9031" y="15170"/>
                        <a:pt x="9069" y="15086"/>
                        <a:pt x="9062" y="14997"/>
                      </a:cubicBezTo>
                      <a:cubicBezTo>
                        <a:pt x="9184" y="14957"/>
                        <a:pt x="9278" y="14844"/>
                        <a:pt x="9218" y="14695"/>
                      </a:cubicBezTo>
                      <a:cubicBezTo>
                        <a:pt x="8777" y="13601"/>
                        <a:pt x="7820" y="12413"/>
                        <a:pt x="8216" y="11296"/>
                      </a:cubicBezTo>
                      <a:cubicBezTo>
                        <a:pt x="8498" y="10505"/>
                        <a:pt x="8990" y="10045"/>
                        <a:pt x="9700" y="9579"/>
                      </a:cubicBezTo>
                      <a:cubicBezTo>
                        <a:pt x="9940" y="9422"/>
                        <a:pt x="10120" y="9357"/>
                        <a:pt x="10276" y="9357"/>
                      </a:cubicBezTo>
                      <a:cubicBezTo>
                        <a:pt x="10584" y="9357"/>
                        <a:pt x="10807" y="9609"/>
                        <a:pt x="11237" y="9920"/>
                      </a:cubicBezTo>
                      <a:cubicBezTo>
                        <a:pt x="11733" y="10276"/>
                        <a:pt x="12538" y="11125"/>
                        <a:pt x="13171" y="11134"/>
                      </a:cubicBezTo>
                      <a:cubicBezTo>
                        <a:pt x="13175" y="11134"/>
                        <a:pt x="13179" y="11134"/>
                        <a:pt x="13183" y="11134"/>
                      </a:cubicBezTo>
                      <a:cubicBezTo>
                        <a:pt x="14030" y="11134"/>
                        <a:pt x="15138" y="9873"/>
                        <a:pt x="15759" y="9408"/>
                      </a:cubicBezTo>
                      <a:cubicBezTo>
                        <a:pt x="15838" y="9350"/>
                        <a:pt x="15891" y="9266"/>
                        <a:pt x="15910" y="9171"/>
                      </a:cubicBezTo>
                      <a:cubicBezTo>
                        <a:pt x="16110" y="9048"/>
                        <a:pt x="16211" y="8785"/>
                        <a:pt x="15978" y="8604"/>
                      </a:cubicBezTo>
                      <a:cubicBezTo>
                        <a:pt x="12972" y="6279"/>
                        <a:pt x="9878" y="4073"/>
                        <a:pt x="6680" y="2021"/>
                      </a:cubicBezTo>
                      <a:cubicBezTo>
                        <a:pt x="5749" y="1426"/>
                        <a:pt x="4259" y="1"/>
                        <a:pt x="31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392;p23">
                  <a:extLst>
                    <a:ext uri="{FF2B5EF4-FFF2-40B4-BE49-F238E27FC236}">
                      <a16:creationId xmlns:a16="http://schemas.microsoft.com/office/drawing/2014/main" id="{719A6A29-6654-4C34-8F81-6D6377DBE410}"/>
                    </a:ext>
                  </a:extLst>
                </p:cNvPr>
                <p:cNvSpPr/>
                <p:nvPr/>
              </p:nvSpPr>
              <p:spPr>
                <a:xfrm>
                  <a:off x="3004700" y="-35855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4"/>
                      </a:lnTo>
                      <a:cubicBezTo>
                        <a:pt x="2607" y="2310"/>
                        <a:pt x="3350" y="2661"/>
                        <a:pt x="3837" y="3099"/>
                      </a:cubicBezTo>
                      <a:cubicBezTo>
                        <a:pt x="3413" y="3678"/>
                        <a:pt x="2639" y="4199"/>
                        <a:pt x="2165" y="4687"/>
                      </a:cubicBezTo>
                      <a:lnTo>
                        <a:pt x="2165" y="4686"/>
                      </a:lnTo>
                      <a:cubicBezTo>
                        <a:pt x="1799" y="3514"/>
                        <a:pt x="1347" y="2401"/>
                        <a:pt x="1007" y="1230"/>
                      </a:cubicBezTo>
                      <a:close/>
                      <a:moveTo>
                        <a:pt x="410" y="1"/>
                      </a:moveTo>
                      <a:cubicBezTo>
                        <a:pt x="189" y="1"/>
                        <a:pt x="0" y="248"/>
                        <a:pt x="50" y="477"/>
                      </a:cubicBezTo>
                      <a:cubicBezTo>
                        <a:pt x="379" y="1999"/>
                        <a:pt x="791" y="3707"/>
                        <a:pt x="1610" y="5047"/>
                      </a:cubicBezTo>
                      <a:cubicBezTo>
                        <a:pt x="1674" y="5152"/>
                        <a:pt x="1776" y="5197"/>
                        <a:pt x="1878" y="5197"/>
                      </a:cubicBezTo>
                      <a:cubicBezTo>
                        <a:pt x="1992" y="5197"/>
                        <a:pt x="2106" y="5141"/>
                        <a:pt x="2166" y="5047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1" y="5119"/>
                        <a:pt x="2472" y="5098"/>
                        <a:pt x="2522" y="5055"/>
                      </a:cubicBezTo>
                      <a:cubicBezTo>
                        <a:pt x="3172" y="4531"/>
                        <a:pt x="4096" y="3940"/>
                        <a:pt x="4532" y="3221"/>
                      </a:cubicBezTo>
                      <a:cubicBezTo>
                        <a:pt x="4588" y="3133"/>
                        <a:pt x="4598" y="2984"/>
                        <a:pt x="4532" y="2895"/>
                      </a:cubicBezTo>
                      <a:cubicBezTo>
                        <a:pt x="4133" y="2358"/>
                        <a:pt x="3433" y="2013"/>
                        <a:pt x="2889" y="1635"/>
                      </a:cubicBezTo>
                      <a:cubicBezTo>
                        <a:pt x="2125" y="1106"/>
                        <a:pt x="1358" y="586"/>
                        <a:pt x="592" y="60"/>
                      </a:cubicBezTo>
                      <a:cubicBezTo>
                        <a:pt x="531" y="19"/>
                        <a:pt x="469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6" name="Google Shape;393;p23">
                <a:extLst>
                  <a:ext uri="{FF2B5EF4-FFF2-40B4-BE49-F238E27FC236}">
                    <a16:creationId xmlns:a16="http://schemas.microsoft.com/office/drawing/2014/main" id="{2750C57B-130B-4363-BEAA-F794F14D47EF}"/>
                  </a:ext>
                </a:extLst>
              </p:cNvPr>
              <p:cNvGrpSpPr/>
              <p:nvPr/>
            </p:nvGrpSpPr>
            <p:grpSpPr>
              <a:xfrm>
                <a:off x="2775700" y="-243577"/>
                <a:ext cx="100965" cy="123965"/>
                <a:chOff x="2775700" y="-243577"/>
                <a:chExt cx="100965" cy="123965"/>
              </a:xfrm>
            </p:grpSpPr>
            <p:sp>
              <p:nvSpPr>
                <p:cNvPr id="607" name="Google Shape;394;p23">
                  <a:extLst>
                    <a:ext uri="{FF2B5EF4-FFF2-40B4-BE49-F238E27FC236}">
                      <a16:creationId xmlns:a16="http://schemas.microsoft.com/office/drawing/2014/main" id="{4D82F477-DC3D-4188-AD48-7AACD1B715E8}"/>
                    </a:ext>
                  </a:extLst>
                </p:cNvPr>
                <p:cNvSpPr/>
                <p:nvPr/>
              </p:nvSpPr>
              <p:spPr>
                <a:xfrm>
                  <a:off x="2805251" y="-184540"/>
                  <a:ext cx="71414" cy="6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62" extrusionOk="0">
                      <a:moveTo>
                        <a:pt x="1845" y="0"/>
                      </a:moveTo>
                      <a:cubicBezTo>
                        <a:pt x="874" y="0"/>
                        <a:pt x="44" y="853"/>
                        <a:pt x="4" y="1812"/>
                      </a:cubicBezTo>
                      <a:cubicBezTo>
                        <a:pt x="0" y="1913"/>
                        <a:pt x="69" y="1962"/>
                        <a:pt x="144" y="1962"/>
                      </a:cubicBezTo>
                      <a:cubicBezTo>
                        <a:pt x="222" y="1962"/>
                        <a:pt x="305" y="1910"/>
                        <a:pt x="318" y="1812"/>
                      </a:cubicBezTo>
                      <a:cubicBezTo>
                        <a:pt x="423" y="1008"/>
                        <a:pt x="1110" y="441"/>
                        <a:pt x="1901" y="397"/>
                      </a:cubicBezTo>
                      <a:cubicBezTo>
                        <a:pt x="2156" y="383"/>
                        <a:pt x="2157" y="11"/>
                        <a:pt x="1901" y="1"/>
                      </a:cubicBezTo>
                      <a:cubicBezTo>
                        <a:pt x="1883" y="1"/>
                        <a:pt x="1864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395;p23">
                  <a:extLst>
                    <a:ext uri="{FF2B5EF4-FFF2-40B4-BE49-F238E27FC236}">
                      <a16:creationId xmlns:a16="http://schemas.microsoft.com/office/drawing/2014/main" id="{3A23D7B1-FEC5-4E10-96C7-2674CB8CE301}"/>
                    </a:ext>
                  </a:extLst>
                </p:cNvPr>
                <p:cNvSpPr/>
                <p:nvPr/>
              </p:nvSpPr>
              <p:spPr>
                <a:xfrm>
                  <a:off x="2775700" y="-243577"/>
                  <a:ext cx="77999" cy="4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385" extrusionOk="0">
                      <a:moveTo>
                        <a:pt x="2062" y="0"/>
                      </a:moveTo>
                      <a:cubicBezTo>
                        <a:pt x="2046" y="0"/>
                        <a:pt x="2030" y="2"/>
                        <a:pt x="2013" y="6"/>
                      </a:cubicBezTo>
                      <a:cubicBezTo>
                        <a:pt x="1286" y="159"/>
                        <a:pt x="595" y="594"/>
                        <a:pt x="97" y="1139"/>
                      </a:cubicBezTo>
                      <a:cubicBezTo>
                        <a:pt x="0" y="1247"/>
                        <a:pt x="92" y="1385"/>
                        <a:pt x="204" y="1385"/>
                      </a:cubicBezTo>
                      <a:cubicBezTo>
                        <a:pt x="236" y="1385"/>
                        <a:pt x="271" y="1373"/>
                        <a:pt x="303" y="1344"/>
                      </a:cubicBezTo>
                      <a:cubicBezTo>
                        <a:pt x="845" y="860"/>
                        <a:pt x="1425" y="586"/>
                        <a:pt x="2121" y="395"/>
                      </a:cubicBezTo>
                      <a:cubicBezTo>
                        <a:pt x="2356" y="332"/>
                        <a:pt x="2280" y="0"/>
                        <a:pt x="20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1" name="Google Shape;396;p23">
              <a:extLst>
                <a:ext uri="{FF2B5EF4-FFF2-40B4-BE49-F238E27FC236}">
                  <a16:creationId xmlns:a16="http://schemas.microsoft.com/office/drawing/2014/main" id="{5E441939-7F8B-4F30-A26D-186321775243}"/>
                </a:ext>
              </a:extLst>
            </p:cNvPr>
            <p:cNvGrpSpPr/>
            <p:nvPr userDrawn="1"/>
          </p:nvGrpSpPr>
          <p:grpSpPr>
            <a:xfrm>
              <a:off x="1588573" y="-296128"/>
              <a:ext cx="730914" cy="557013"/>
              <a:chOff x="1588573" y="-296128"/>
              <a:chExt cx="730914" cy="557013"/>
            </a:xfrm>
          </p:grpSpPr>
          <p:sp>
            <p:nvSpPr>
              <p:cNvPr id="612" name="Google Shape;397;p23">
                <a:extLst>
                  <a:ext uri="{FF2B5EF4-FFF2-40B4-BE49-F238E27FC236}">
                    <a16:creationId xmlns:a16="http://schemas.microsoft.com/office/drawing/2014/main" id="{770FE5CF-EBDF-49E1-A149-D6010E1E9A26}"/>
                  </a:ext>
                </a:extLst>
              </p:cNvPr>
              <p:cNvSpPr/>
              <p:nvPr/>
            </p:nvSpPr>
            <p:spPr>
              <a:xfrm>
                <a:off x="1588573" y="-164387"/>
                <a:ext cx="730914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2087" h="12851" extrusionOk="0">
                    <a:moveTo>
                      <a:pt x="13076" y="718"/>
                    </a:moveTo>
                    <a:cubicBezTo>
                      <a:pt x="13509" y="718"/>
                      <a:pt x="13943" y="764"/>
                      <a:pt x="14375" y="866"/>
                    </a:cubicBezTo>
                    <a:cubicBezTo>
                      <a:pt x="15560" y="1145"/>
                      <a:pt x="16620" y="1866"/>
                      <a:pt x="17248" y="2852"/>
                    </a:cubicBezTo>
                    <a:cubicBezTo>
                      <a:pt x="12030" y="6069"/>
                      <a:pt x="6472" y="8435"/>
                      <a:pt x="615" y="10509"/>
                    </a:cubicBezTo>
                    <a:cubicBezTo>
                      <a:pt x="2867" y="7586"/>
                      <a:pt x="5282" y="4439"/>
                      <a:pt x="8374" y="2350"/>
                    </a:cubicBezTo>
                    <a:cubicBezTo>
                      <a:pt x="9750" y="1420"/>
                      <a:pt x="11399" y="718"/>
                      <a:pt x="13076" y="718"/>
                    </a:cubicBezTo>
                    <a:close/>
                    <a:moveTo>
                      <a:pt x="17614" y="3581"/>
                    </a:moveTo>
                    <a:cubicBezTo>
                      <a:pt x="17803" y="4084"/>
                      <a:pt x="17878" y="4621"/>
                      <a:pt x="17835" y="5157"/>
                    </a:cubicBezTo>
                    <a:cubicBezTo>
                      <a:pt x="17564" y="8544"/>
                      <a:pt x="13482" y="10809"/>
                      <a:pt x="10569" y="11616"/>
                    </a:cubicBezTo>
                    <a:cubicBezTo>
                      <a:pt x="9383" y="11946"/>
                      <a:pt x="8166" y="12109"/>
                      <a:pt x="6953" y="12109"/>
                    </a:cubicBezTo>
                    <a:cubicBezTo>
                      <a:pt x="5015" y="12109"/>
                      <a:pt x="3085" y="11692"/>
                      <a:pt x="1298" y="10869"/>
                    </a:cubicBezTo>
                    <a:cubicBezTo>
                      <a:pt x="7046" y="9441"/>
                      <a:pt x="12580" y="6798"/>
                      <a:pt x="17614" y="3581"/>
                    </a:cubicBezTo>
                    <a:close/>
                    <a:moveTo>
                      <a:pt x="21577" y="1"/>
                    </a:moveTo>
                    <a:cubicBezTo>
                      <a:pt x="21513" y="1"/>
                      <a:pt x="21444" y="23"/>
                      <a:pt x="21374" y="74"/>
                    </a:cubicBezTo>
                    <a:cubicBezTo>
                      <a:pt x="20235" y="913"/>
                      <a:pt x="19077" y="1701"/>
                      <a:pt x="17902" y="2445"/>
                    </a:cubicBezTo>
                    <a:cubicBezTo>
                      <a:pt x="16885" y="828"/>
                      <a:pt x="14933" y="96"/>
                      <a:pt x="12968" y="96"/>
                    </a:cubicBezTo>
                    <a:cubicBezTo>
                      <a:pt x="12025" y="96"/>
                      <a:pt x="11079" y="265"/>
                      <a:pt x="10232" y="586"/>
                    </a:cubicBezTo>
                    <a:cubicBezTo>
                      <a:pt x="6008" y="2188"/>
                      <a:pt x="2525" y="6640"/>
                      <a:pt x="172" y="10326"/>
                    </a:cubicBezTo>
                    <a:cubicBezTo>
                      <a:pt x="85" y="10464"/>
                      <a:pt x="153" y="10584"/>
                      <a:pt x="264" y="10634"/>
                    </a:cubicBezTo>
                    <a:cubicBezTo>
                      <a:pt x="1" y="10728"/>
                      <a:pt x="78" y="11097"/>
                      <a:pt x="329" y="11097"/>
                    </a:cubicBezTo>
                    <a:cubicBezTo>
                      <a:pt x="348" y="11097"/>
                      <a:pt x="368" y="11095"/>
                      <a:pt x="388" y="11091"/>
                    </a:cubicBezTo>
                    <a:cubicBezTo>
                      <a:pt x="399" y="11189"/>
                      <a:pt x="451" y="11279"/>
                      <a:pt x="568" y="11339"/>
                    </a:cubicBezTo>
                    <a:cubicBezTo>
                      <a:pt x="2577" y="12341"/>
                      <a:pt x="4772" y="12851"/>
                      <a:pt x="6973" y="12851"/>
                    </a:cubicBezTo>
                    <a:cubicBezTo>
                      <a:pt x="8775" y="12851"/>
                      <a:pt x="10581" y="12509"/>
                      <a:pt x="12290" y="11815"/>
                    </a:cubicBezTo>
                    <a:cubicBezTo>
                      <a:pt x="15194" y="10636"/>
                      <a:pt x="19164" y="7787"/>
                      <a:pt x="18542" y="4150"/>
                    </a:cubicBezTo>
                    <a:cubicBezTo>
                      <a:pt x="18486" y="3813"/>
                      <a:pt x="18394" y="3482"/>
                      <a:pt x="18268" y="3162"/>
                    </a:cubicBezTo>
                    <a:cubicBezTo>
                      <a:pt x="19463" y="2381"/>
                      <a:pt x="20627" y="1572"/>
                      <a:pt x="21762" y="736"/>
                    </a:cubicBezTo>
                    <a:cubicBezTo>
                      <a:pt x="22087" y="497"/>
                      <a:pt x="21882" y="1"/>
                      <a:pt x="21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3" name="Google Shape;398;p23">
                <a:extLst>
                  <a:ext uri="{FF2B5EF4-FFF2-40B4-BE49-F238E27FC236}">
                    <a16:creationId xmlns:a16="http://schemas.microsoft.com/office/drawing/2014/main" id="{DC02E693-B516-4D94-BF42-8DFF3D81B586}"/>
                  </a:ext>
                </a:extLst>
              </p:cNvPr>
              <p:cNvGrpSpPr/>
              <p:nvPr/>
            </p:nvGrpSpPr>
            <p:grpSpPr>
              <a:xfrm>
                <a:off x="2028140" y="-296128"/>
                <a:ext cx="162319" cy="81341"/>
                <a:chOff x="2028140" y="-296128"/>
                <a:chExt cx="162319" cy="81341"/>
              </a:xfrm>
            </p:grpSpPr>
            <p:sp>
              <p:nvSpPr>
                <p:cNvPr id="614" name="Google Shape;399;p23">
                  <a:extLst>
                    <a:ext uri="{FF2B5EF4-FFF2-40B4-BE49-F238E27FC236}">
                      <a16:creationId xmlns:a16="http://schemas.microsoft.com/office/drawing/2014/main" id="{50DAE1F0-C6E2-4E46-8E08-BF9562DBEA46}"/>
                    </a:ext>
                  </a:extLst>
                </p:cNvPr>
                <p:cNvSpPr/>
                <p:nvPr/>
              </p:nvSpPr>
              <p:spPr>
                <a:xfrm>
                  <a:off x="2028140" y="-264690"/>
                  <a:ext cx="106194" cy="4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304" extrusionOk="0">
                      <a:moveTo>
                        <a:pt x="650" y="1"/>
                      </a:moveTo>
                      <a:cubicBezTo>
                        <a:pt x="470" y="1"/>
                        <a:pt x="289" y="16"/>
                        <a:pt x="112" y="48"/>
                      </a:cubicBezTo>
                      <a:cubicBezTo>
                        <a:pt x="0" y="66"/>
                        <a:pt x="27" y="242"/>
                        <a:pt x="136" y="242"/>
                      </a:cubicBezTo>
                      <a:cubicBezTo>
                        <a:pt x="137" y="242"/>
                        <a:pt x="137" y="242"/>
                        <a:pt x="138" y="242"/>
                      </a:cubicBezTo>
                      <a:cubicBezTo>
                        <a:pt x="167" y="242"/>
                        <a:pt x="195" y="242"/>
                        <a:pt x="224" y="242"/>
                      </a:cubicBezTo>
                      <a:cubicBezTo>
                        <a:pt x="1263" y="242"/>
                        <a:pt x="2097" y="542"/>
                        <a:pt x="2875" y="1259"/>
                      </a:cubicBezTo>
                      <a:cubicBezTo>
                        <a:pt x="2908" y="1291"/>
                        <a:pt x="2945" y="1304"/>
                        <a:pt x="2981" y="1304"/>
                      </a:cubicBezTo>
                      <a:cubicBezTo>
                        <a:pt x="3103" y="1304"/>
                        <a:pt x="3209" y="1150"/>
                        <a:pt x="3098" y="1036"/>
                      </a:cubicBezTo>
                      <a:cubicBezTo>
                        <a:pt x="2473" y="388"/>
                        <a:pt x="155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400;p23">
                  <a:extLst>
                    <a:ext uri="{FF2B5EF4-FFF2-40B4-BE49-F238E27FC236}">
                      <a16:creationId xmlns:a16="http://schemas.microsoft.com/office/drawing/2014/main" id="{AD355627-5B4A-4807-AA69-293E67BAC03A}"/>
                    </a:ext>
                  </a:extLst>
                </p:cNvPr>
                <p:cNvSpPr/>
                <p:nvPr/>
              </p:nvSpPr>
              <p:spPr>
                <a:xfrm>
                  <a:off x="2090619" y="-296128"/>
                  <a:ext cx="99840" cy="8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458" extrusionOk="0">
                      <a:moveTo>
                        <a:pt x="170" y="1"/>
                      </a:moveTo>
                      <a:cubicBezTo>
                        <a:pt x="0" y="1"/>
                        <a:pt x="6" y="255"/>
                        <a:pt x="175" y="269"/>
                      </a:cubicBezTo>
                      <a:cubicBezTo>
                        <a:pt x="1380" y="368"/>
                        <a:pt x="2336" y="1192"/>
                        <a:pt x="2673" y="2343"/>
                      </a:cubicBezTo>
                      <a:cubicBezTo>
                        <a:pt x="2697" y="2423"/>
                        <a:pt x="2759" y="2458"/>
                        <a:pt x="2823" y="2458"/>
                      </a:cubicBezTo>
                      <a:cubicBezTo>
                        <a:pt x="2919" y="2458"/>
                        <a:pt x="3016" y="2379"/>
                        <a:pt x="2987" y="2255"/>
                      </a:cubicBezTo>
                      <a:cubicBezTo>
                        <a:pt x="2685" y="969"/>
                        <a:pt x="1484" y="36"/>
                        <a:pt x="175" y="1"/>
                      </a:cubicBezTo>
                      <a:cubicBezTo>
                        <a:pt x="173" y="1"/>
                        <a:pt x="17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3" name="Google Shape;408;p23">
              <a:extLst>
                <a:ext uri="{FF2B5EF4-FFF2-40B4-BE49-F238E27FC236}">
                  <a16:creationId xmlns:a16="http://schemas.microsoft.com/office/drawing/2014/main" id="{9DE1C9BC-6F84-4E6D-862C-803F4DA8786C}"/>
                </a:ext>
              </a:extLst>
            </p:cNvPr>
            <p:cNvGrpSpPr/>
            <p:nvPr userDrawn="1"/>
          </p:nvGrpSpPr>
          <p:grpSpPr>
            <a:xfrm>
              <a:off x="168174" y="-47614"/>
              <a:ext cx="420937" cy="645006"/>
              <a:chOff x="291413" y="-295003"/>
              <a:chExt cx="420937" cy="645006"/>
            </a:xfrm>
          </p:grpSpPr>
          <p:sp>
            <p:nvSpPr>
              <p:cNvPr id="624" name="Google Shape;409;p23">
                <a:extLst>
                  <a:ext uri="{FF2B5EF4-FFF2-40B4-BE49-F238E27FC236}">
                    <a16:creationId xmlns:a16="http://schemas.microsoft.com/office/drawing/2014/main" id="{BC715AE7-C54E-4027-8FE1-284B4F844A15}"/>
                  </a:ext>
                </a:extLst>
              </p:cNvPr>
              <p:cNvSpPr/>
              <p:nvPr/>
            </p:nvSpPr>
            <p:spPr>
              <a:xfrm>
                <a:off x="291413" y="-295003"/>
                <a:ext cx="420937" cy="498274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15057" extrusionOk="0">
                    <a:moveTo>
                      <a:pt x="8495" y="811"/>
                    </a:moveTo>
                    <a:cubicBezTo>
                      <a:pt x="8826" y="1462"/>
                      <a:pt x="9135" y="2114"/>
                      <a:pt x="9433" y="2770"/>
                    </a:cubicBezTo>
                    <a:cubicBezTo>
                      <a:pt x="7201" y="4197"/>
                      <a:pt x="5260" y="5404"/>
                      <a:pt x="2592" y="5934"/>
                    </a:cubicBezTo>
                    <a:cubicBezTo>
                      <a:pt x="2591" y="5934"/>
                      <a:pt x="2589" y="5935"/>
                      <a:pt x="2588" y="5935"/>
                    </a:cubicBezTo>
                    <a:cubicBezTo>
                      <a:pt x="2148" y="5298"/>
                      <a:pt x="1667" y="4690"/>
                      <a:pt x="1150" y="4116"/>
                    </a:cubicBezTo>
                    <a:cubicBezTo>
                      <a:pt x="1152" y="4115"/>
                      <a:pt x="1154" y="4115"/>
                      <a:pt x="1157" y="4115"/>
                    </a:cubicBezTo>
                    <a:cubicBezTo>
                      <a:pt x="1159" y="4115"/>
                      <a:pt x="1161" y="4115"/>
                      <a:pt x="1163" y="4114"/>
                    </a:cubicBezTo>
                    <a:cubicBezTo>
                      <a:pt x="3740" y="3350"/>
                      <a:pt x="6202" y="2209"/>
                      <a:pt x="8495" y="811"/>
                    </a:cubicBezTo>
                    <a:close/>
                    <a:moveTo>
                      <a:pt x="10658" y="8127"/>
                    </a:moveTo>
                    <a:cubicBezTo>
                      <a:pt x="10937" y="8127"/>
                      <a:pt x="11224" y="8170"/>
                      <a:pt x="11512" y="8227"/>
                    </a:cubicBezTo>
                    <a:cubicBezTo>
                      <a:pt x="11670" y="8726"/>
                      <a:pt x="11823" y="9228"/>
                      <a:pt x="11969" y="9738"/>
                    </a:cubicBezTo>
                    <a:cubicBezTo>
                      <a:pt x="11990" y="9823"/>
                      <a:pt x="12044" y="9896"/>
                      <a:pt x="12119" y="9942"/>
                    </a:cubicBezTo>
                    <a:cubicBezTo>
                      <a:pt x="11914" y="10848"/>
                      <a:pt x="10995" y="11516"/>
                      <a:pt x="10157" y="11516"/>
                    </a:cubicBezTo>
                    <a:cubicBezTo>
                      <a:pt x="9588" y="11516"/>
                      <a:pt x="9056" y="11208"/>
                      <a:pt x="8812" y="10455"/>
                    </a:cubicBezTo>
                    <a:cubicBezTo>
                      <a:pt x="8602" y="9804"/>
                      <a:pt x="8863" y="9035"/>
                      <a:pt x="9368" y="8590"/>
                    </a:cubicBezTo>
                    <a:cubicBezTo>
                      <a:pt x="9764" y="8240"/>
                      <a:pt x="10202" y="8127"/>
                      <a:pt x="10658" y="8127"/>
                    </a:cubicBezTo>
                    <a:close/>
                    <a:moveTo>
                      <a:pt x="3446" y="11407"/>
                    </a:moveTo>
                    <a:cubicBezTo>
                      <a:pt x="3786" y="11407"/>
                      <a:pt x="4095" y="11506"/>
                      <a:pt x="4303" y="11734"/>
                    </a:cubicBezTo>
                    <a:cubicBezTo>
                      <a:pt x="4353" y="11789"/>
                      <a:pt x="4424" y="11821"/>
                      <a:pt x="4497" y="11821"/>
                    </a:cubicBezTo>
                    <a:cubicBezTo>
                      <a:pt x="4509" y="11821"/>
                      <a:pt x="4521" y="11820"/>
                      <a:pt x="4533" y="11818"/>
                    </a:cubicBezTo>
                    <a:cubicBezTo>
                      <a:pt x="4669" y="12275"/>
                      <a:pt x="4793" y="12737"/>
                      <a:pt x="4901" y="13212"/>
                    </a:cubicBezTo>
                    <a:cubicBezTo>
                      <a:pt x="4925" y="13322"/>
                      <a:pt x="5003" y="13394"/>
                      <a:pt x="5097" y="13434"/>
                    </a:cubicBezTo>
                    <a:cubicBezTo>
                      <a:pt x="4734" y="14057"/>
                      <a:pt x="4065" y="14389"/>
                      <a:pt x="3368" y="14389"/>
                    </a:cubicBezTo>
                    <a:cubicBezTo>
                      <a:pt x="2800" y="14389"/>
                      <a:pt x="2212" y="14168"/>
                      <a:pt x="1758" y="13704"/>
                    </a:cubicBezTo>
                    <a:cubicBezTo>
                      <a:pt x="689" y="12614"/>
                      <a:pt x="2256" y="11407"/>
                      <a:pt x="3446" y="11407"/>
                    </a:cubicBezTo>
                    <a:close/>
                    <a:moveTo>
                      <a:pt x="8465" y="1"/>
                    </a:moveTo>
                    <a:cubicBezTo>
                      <a:pt x="8337" y="1"/>
                      <a:pt x="8214" y="111"/>
                      <a:pt x="8230" y="252"/>
                    </a:cubicBezTo>
                    <a:cubicBezTo>
                      <a:pt x="8213" y="256"/>
                      <a:pt x="8195" y="262"/>
                      <a:pt x="8178" y="270"/>
                    </a:cubicBezTo>
                    <a:cubicBezTo>
                      <a:pt x="5885" y="1618"/>
                      <a:pt x="3521" y="2698"/>
                      <a:pt x="1030" y="3630"/>
                    </a:cubicBezTo>
                    <a:cubicBezTo>
                      <a:pt x="941" y="3661"/>
                      <a:pt x="879" y="3738"/>
                      <a:pt x="865" y="3830"/>
                    </a:cubicBezTo>
                    <a:cubicBezTo>
                      <a:pt x="842" y="3821"/>
                      <a:pt x="818" y="3818"/>
                      <a:pt x="794" y="3818"/>
                    </a:cubicBezTo>
                    <a:cubicBezTo>
                      <a:pt x="625" y="3818"/>
                      <a:pt x="452" y="4006"/>
                      <a:pt x="575" y="4171"/>
                    </a:cubicBezTo>
                    <a:cubicBezTo>
                      <a:pt x="2148" y="6262"/>
                      <a:pt x="3390" y="8455"/>
                      <a:pt x="4230" y="10869"/>
                    </a:cubicBezTo>
                    <a:cubicBezTo>
                      <a:pt x="3996" y="10752"/>
                      <a:pt x="3728" y="10698"/>
                      <a:pt x="3445" y="10698"/>
                    </a:cubicBezTo>
                    <a:cubicBezTo>
                      <a:pt x="1925" y="10698"/>
                      <a:pt x="1" y="12248"/>
                      <a:pt x="889" y="13754"/>
                    </a:cubicBezTo>
                    <a:cubicBezTo>
                      <a:pt x="1404" y="14627"/>
                      <a:pt x="2407" y="15057"/>
                      <a:pt x="3366" y="15057"/>
                    </a:cubicBezTo>
                    <a:cubicBezTo>
                      <a:pt x="4595" y="15057"/>
                      <a:pt x="5753" y="14352"/>
                      <a:pt x="5723" y="12968"/>
                    </a:cubicBezTo>
                    <a:cubicBezTo>
                      <a:pt x="5723" y="12958"/>
                      <a:pt x="5729" y="12949"/>
                      <a:pt x="5728" y="12936"/>
                    </a:cubicBezTo>
                    <a:cubicBezTo>
                      <a:pt x="5726" y="12930"/>
                      <a:pt x="5723" y="12924"/>
                      <a:pt x="5723" y="12918"/>
                    </a:cubicBezTo>
                    <a:cubicBezTo>
                      <a:pt x="5718" y="12808"/>
                      <a:pt x="5708" y="12697"/>
                      <a:pt x="5691" y="12589"/>
                    </a:cubicBezTo>
                    <a:cubicBezTo>
                      <a:pt x="5676" y="12505"/>
                      <a:pt x="5619" y="12472"/>
                      <a:pt x="5558" y="12472"/>
                    </a:cubicBezTo>
                    <a:cubicBezTo>
                      <a:pt x="5555" y="12472"/>
                      <a:pt x="5553" y="12472"/>
                      <a:pt x="5550" y="12472"/>
                    </a:cubicBezTo>
                    <a:cubicBezTo>
                      <a:pt x="5504" y="12380"/>
                      <a:pt x="5458" y="12290"/>
                      <a:pt x="5418" y="12203"/>
                    </a:cubicBezTo>
                    <a:cubicBezTo>
                      <a:pt x="5412" y="12189"/>
                      <a:pt x="5404" y="12178"/>
                      <a:pt x="5394" y="12169"/>
                    </a:cubicBezTo>
                    <a:cubicBezTo>
                      <a:pt x="5343" y="11965"/>
                      <a:pt x="5293" y="11763"/>
                      <a:pt x="5233" y="11564"/>
                    </a:cubicBezTo>
                    <a:cubicBezTo>
                      <a:pt x="5121" y="11178"/>
                      <a:pt x="4999" y="10797"/>
                      <a:pt x="4864" y="10420"/>
                    </a:cubicBezTo>
                    <a:cubicBezTo>
                      <a:pt x="4587" y="9636"/>
                      <a:pt x="4260" y="8868"/>
                      <a:pt x="3890" y="8124"/>
                    </a:cubicBezTo>
                    <a:cubicBezTo>
                      <a:pt x="3585" y="7524"/>
                      <a:pt x="3248" y="6940"/>
                      <a:pt x="2877" y="6377"/>
                    </a:cubicBezTo>
                    <a:cubicBezTo>
                      <a:pt x="5262" y="6043"/>
                      <a:pt x="7959" y="5098"/>
                      <a:pt x="9696" y="3367"/>
                    </a:cubicBezTo>
                    <a:cubicBezTo>
                      <a:pt x="10284" y="4718"/>
                      <a:pt x="10802" y="6090"/>
                      <a:pt x="11269" y="7495"/>
                    </a:cubicBezTo>
                    <a:cubicBezTo>
                      <a:pt x="11084" y="7447"/>
                      <a:pt x="10897" y="7425"/>
                      <a:pt x="10710" y="7425"/>
                    </a:cubicBezTo>
                    <a:cubicBezTo>
                      <a:pt x="8966" y="7425"/>
                      <a:pt x="7318" y="9384"/>
                      <a:pt x="8362" y="11120"/>
                    </a:cubicBezTo>
                    <a:cubicBezTo>
                      <a:pt x="8771" y="11798"/>
                      <a:pt x="9512" y="12210"/>
                      <a:pt x="10273" y="12210"/>
                    </a:cubicBezTo>
                    <a:cubicBezTo>
                      <a:pt x="10536" y="12210"/>
                      <a:pt x="10801" y="12161"/>
                      <a:pt x="11056" y="12057"/>
                    </a:cubicBezTo>
                    <a:cubicBezTo>
                      <a:pt x="11947" y="11694"/>
                      <a:pt x="12719" y="10766"/>
                      <a:pt x="12643" y="9789"/>
                    </a:cubicBezTo>
                    <a:cubicBezTo>
                      <a:pt x="12683" y="9714"/>
                      <a:pt x="12693" y="9625"/>
                      <a:pt x="12675" y="9542"/>
                    </a:cubicBezTo>
                    <a:cubicBezTo>
                      <a:pt x="11950" y="6207"/>
                      <a:pt x="10541" y="2950"/>
                      <a:pt x="8654" y="109"/>
                    </a:cubicBezTo>
                    <a:cubicBezTo>
                      <a:pt x="8604" y="33"/>
                      <a:pt x="8534" y="1"/>
                      <a:pt x="8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5" name="Google Shape;410;p23">
                <a:extLst>
                  <a:ext uri="{FF2B5EF4-FFF2-40B4-BE49-F238E27FC236}">
                    <a16:creationId xmlns:a16="http://schemas.microsoft.com/office/drawing/2014/main" id="{148C6A7C-D005-4E9E-8984-D27C1C346F57}"/>
                  </a:ext>
                </a:extLst>
              </p:cNvPr>
              <p:cNvGrpSpPr/>
              <p:nvPr/>
            </p:nvGrpSpPr>
            <p:grpSpPr>
              <a:xfrm>
                <a:off x="317622" y="261977"/>
                <a:ext cx="171618" cy="88026"/>
                <a:chOff x="317622" y="261977"/>
                <a:chExt cx="171618" cy="88026"/>
              </a:xfrm>
            </p:grpSpPr>
            <p:sp>
              <p:nvSpPr>
                <p:cNvPr id="626" name="Google Shape;411;p23">
                  <a:extLst>
                    <a:ext uri="{FF2B5EF4-FFF2-40B4-BE49-F238E27FC236}">
                      <a16:creationId xmlns:a16="http://schemas.microsoft.com/office/drawing/2014/main" id="{33FB0DDF-FE0E-4E40-A7BF-29CA1C355A7F}"/>
                    </a:ext>
                  </a:extLst>
                </p:cNvPr>
                <p:cNvSpPr/>
                <p:nvPr/>
              </p:nvSpPr>
              <p:spPr>
                <a:xfrm>
                  <a:off x="317622" y="261977"/>
                  <a:ext cx="146732" cy="3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1054" extrusionOk="0">
                      <a:moveTo>
                        <a:pt x="140" y="0"/>
                      </a:moveTo>
                      <a:cubicBezTo>
                        <a:pt x="66" y="0"/>
                        <a:pt x="1" y="106"/>
                        <a:pt x="70" y="163"/>
                      </a:cubicBezTo>
                      <a:cubicBezTo>
                        <a:pt x="808" y="752"/>
                        <a:pt x="1715" y="1054"/>
                        <a:pt x="2630" y="1054"/>
                      </a:cubicBezTo>
                      <a:cubicBezTo>
                        <a:pt x="3193" y="1054"/>
                        <a:pt x="3759" y="939"/>
                        <a:pt x="4291" y="708"/>
                      </a:cubicBezTo>
                      <a:cubicBezTo>
                        <a:pt x="4433" y="646"/>
                        <a:pt x="4356" y="416"/>
                        <a:pt x="4222" y="416"/>
                      </a:cubicBezTo>
                      <a:cubicBezTo>
                        <a:pt x="4206" y="416"/>
                        <a:pt x="4190" y="419"/>
                        <a:pt x="4173" y="426"/>
                      </a:cubicBezTo>
                      <a:cubicBezTo>
                        <a:pt x="3620" y="654"/>
                        <a:pt x="3067" y="768"/>
                        <a:pt x="2524" y="768"/>
                      </a:cubicBezTo>
                      <a:cubicBezTo>
                        <a:pt x="1714" y="768"/>
                        <a:pt x="924" y="515"/>
                        <a:pt x="185" y="14"/>
                      </a:cubicBezTo>
                      <a:cubicBezTo>
                        <a:pt x="170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412;p23">
                  <a:extLst>
                    <a:ext uri="{FF2B5EF4-FFF2-40B4-BE49-F238E27FC236}">
                      <a16:creationId xmlns:a16="http://schemas.microsoft.com/office/drawing/2014/main" id="{2099B47B-33FA-4D95-A286-754E47019440}"/>
                    </a:ext>
                  </a:extLst>
                </p:cNvPr>
                <p:cNvSpPr/>
                <p:nvPr/>
              </p:nvSpPr>
              <p:spPr>
                <a:xfrm>
                  <a:off x="371629" y="323099"/>
                  <a:ext cx="117611" cy="2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813" extrusionOk="0">
                      <a:moveTo>
                        <a:pt x="3298" y="1"/>
                      </a:moveTo>
                      <a:cubicBezTo>
                        <a:pt x="3271" y="1"/>
                        <a:pt x="3243" y="7"/>
                        <a:pt x="3215" y="22"/>
                      </a:cubicBezTo>
                      <a:cubicBezTo>
                        <a:pt x="2616" y="331"/>
                        <a:pt x="2004" y="499"/>
                        <a:pt x="1377" y="499"/>
                      </a:cubicBezTo>
                      <a:cubicBezTo>
                        <a:pt x="995" y="499"/>
                        <a:pt x="607" y="436"/>
                        <a:pt x="213" y="305"/>
                      </a:cubicBezTo>
                      <a:cubicBezTo>
                        <a:pt x="197" y="300"/>
                        <a:pt x="182" y="297"/>
                        <a:pt x="168" y="297"/>
                      </a:cubicBezTo>
                      <a:cubicBezTo>
                        <a:pt x="40" y="297"/>
                        <a:pt x="0" y="507"/>
                        <a:pt x="142" y="559"/>
                      </a:cubicBezTo>
                      <a:cubicBezTo>
                        <a:pt x="594" y="726"/>
                        <a:pt x="1071" y="813"/>
                        <a:pt x="1545" y="813"/>
                      </a:cubicBezTo>
                      <a:cubicBezTo>
                        <a:pt x="2186" y="813"/>
                        <a:pt x="2823" y="654"/>
                        <a:pt x="3389" y="319"/>
                      </a:cubicBezTo>
                      <a:cubicBezTo>
                        <a:pt x="3553" y="222"/>
                        <a:pt x="3453" y="1"/>
                        <a:pt x="32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8" name="Google Shape;413;p23">
              <a:extLst>
                <a:ext uri="{FF2B5EF4-FFF2-40B4-BE49-F238E27FC236}">
                  <a16:creationId xmlns:a16="http://schemas.microsoft.com/office/drawing/2014/main" id="{BE3E26A1-7F22-49F5-9EA0-7B7898DDF124}"/>
                </a:ext>
              </a:extLst>
            </p:cNvPr>
            <p:cNvGrpSpPr/>
            <p:nvPr userDrawn="1"/>
          </p:nvGrpSpPr>
          <p:grpSpPr>
            <a:xfrm>
              <a:off x="1214230" y="1280862"/>
              <a:ext cx="693917" cy="709106"/>
              <a:chOff x="1214230" y="1280862"/>
              <a:chExt cx="693917" cy="709106"/>
            </a:xfrm>
          </p:grpSpPr>
          <p:sp>
            <p:nvSpPr>
              <p:cNvPr id="629" name="Google Shape;414;p23">
                <a:extLst>
                  <a:ext uri="{FF2B5EF4-FFF2-40B4-BE49-F238E27FC236}">
                    <a16:creationId xmlns:a16="http://schemas.microsoft.com/office/drawing/2014/main" id="{B215E13D-5548-4917-8398-0C0A92800EC7}"/>
                  </a:ext>
                </a:extLst>
              </p:cNvPr>
              <p:cNvSpPr/>
              <p:nvPr/>
            </p:nvSpPr>
            <p:spPr>
              <a:xfrm>
                <a:off x="1265424" y="1280862"/>
                <a:ext cx="642723" cy="709106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1428" extrusionOk="0">
                    <a:moveTo>
                      <a:pt x="11308" y="8253"/>
                    </a:moveTo>
                    <a:cubicBezTo>
                      <a:pt x="11936" y="10788"/>
                      <a:pt x="13471" y="13229"/>
                      <a:pt x="14823" y="15298"/>
                    </a:cubicBezTo>
                    <a:cubicBezTo>
                      <a:pt x="14873" y="15379"/>
                      <a:pt x="14961" y="15427"/>
                      <a:pt x="15053" y="15427"/>
                    </a:cubicBezTo>
                    <a:cubicBezTo>
                      <a:pt x="15066" y="15427"/>
                      <a:pt x="15078" y="15426"/>
                      <a:pt x="15091" y="15424"/>
                    </a:cubicBezTo>
                    <a:lnTo>
                      <a:pt x="15091" y="15424"/>
                    </a:lnTo>
                    <a:cubicBezTo>
                      <a:pt x="14714" y="15724"/>
                      <a:pt x="14284" y="15938"/>
                      <a:pt x="13820" y="16092"/>
                    </a:cubicBezTo>
                    <a:cubicBezTo>
                      <a:pt x="13560" y="14630"/>
                      <a:pt x="12011" y="13200"/>
                      <a:pt x="11128" y="12143"/>
                    </a:cubicBezTo>
                    <a:cubicBezTo>
                      <a:pt x="10213" y="11051"/>
                      <a:pt x="9244" y="9974"/>
                      <a:pt x="8217" y="8964"/>
                    </a:cubicBezTo>
                    <a:cubicBezTo>
                      <a:pt x="9048" y="8434"/>
                      <a:pt x="10454" y="8287"/>
                      <a:pt x="11308" y="8253"/>
                    </a:cubicBezTo>
                    <a:close/>
                    <a:moveTo>
                      <a:pt x="11166" y="759"/>
                    </a:moveTo>
                    <a:cubicBezTo>
                      <a:pt x="12502" y="759"/>
                      <a:pt x="13804" y="1049"/>
                      <a:pt x="14874" y="1756"/>
                    </a:cubicBezTo>
                    <a:cubicBezTo>
                      <a:pt x="18211" y="3960"/>
                      <a:pt x="16891" y="8322"/>
                      <a:pt x="14502" y="10604"/>
                    </a:cubicBezTo>
                    <a:cubicBezTo>
                      <a:pt x="14318" y="10780"/>
                      <a:pt x="14371" y="11008"/>
                      <a:pt x="14514" y="11144"/>
                    </a:cubicBezTo>
                    <a:lnTo>
                      <a:pt x="14514" y="11148"/>
                    </a:lnTo>
                    <a:cubicBezTo>
                      <a:pt x="14771" y="12270"/>
                      <a:pt x="15312" y="13414"/>
                      <a:pt x="15972" y="14355"/>
                    </a:cubicBezTo>
                    <a:cubicBezTo>
                      <a:pt x="15807" y="14670"/>
                      <a:pt x="15594" y="14957"/>
                      <a:pt x="15339" y="15205"/>
                    </a:cubicBezTo>
                    <a:cubicBezTo>
                      <a:pt x="15355" y="15139"/>
                      <a:pt x="15342" y="15070"/>
                      <a:pt x="15309" y="15012"/>
                    </a:cubicBezTo>
                    <a:cubicBezTo>
                      <a:pt x="14013" y="12722"/>
                      <a:pt x="12926" y="10607"/>
                      <a:pt x="12213" y="8224"/>
                    </a:cubicBezTo>
                    <a:cubicBezTo>
                      <a:pt x="12832" y="8179"/>
                      <a:pt x="13390" y="8029"/>
                      <a:pt x="13866" y="7556"/>
                    </a:cubicBezTo>
                    <a:cubicBezTo>
                      <a:pt x="14074" y="7348"/>
                      <a:pt x="13877" y="7062"/>
                      <a:pt x="13650" y="7062"/>
                    </a:cubicBezTo>
                    <a:cubicBezTo>
                      <a:pt x="13584" y="7062"/>
                      <a:pt x="13516" y="7086"/>
                      <a:pt x="13454" y="7142"/>
                    </a:cubicBezTo>
                    <a:cubicBezTo>
                      <a:pt x="13034" y="7525"/>
                      <a:pt x="12558" y="7626"/>
                      <a:pt x="12060" y="7649"/>
                    </a:cubicBezTo>
                    <a:cubicBezTo>
                      <a:pt x="11890" y="7014"/>
                      <a:pt x="11739" y="6363"/>
                      <a:pt x="11624" y="5678"/>
                    </a:cubicBezTo>
                    <a:cubicBezTo>
                      <a:pt x="11598" y="5524"/>
                      <a:pt x="11483" y="5456"/>
                      <a:pt x="11359" y="5456"/>
                    </a:cubicBezTo>
                    <a:cubicBezTo>
                      <a:pt x="11198" y="5456"/>
                      <a:pt x="11023" y="5571"/>
                      <a:pt x="11017" y="5759"/>
                    </a:cubicBezTo>
                    <a:cubicBezTo>
                      <a:pt x="11002" y="6395"/>
                      <a:pt x="11056" y="7029"/>
                      <a:pt x="11175" y="7652"/>
                    </a:cubicBezTo>
                    <a:cubicBezTo>
                      <a:pt x="11066" y="7652"/>
                      <a:pt x="10956" y="7656"/>
                      <a:pt x="10847" y="7662"/>
                    </a:cubicBezTo>
                    <a:cubicBezTo>
                      <a:pt x="10179" y="7700"/>
                      <a:pt x="9539" y="7841"/>
                      <a:pt x="8925" y="8107"/>
                    </a:cubicBezTo>
                    <a:cubicBezTo>
                      <a:pt x="8599" y="8250"/>
                      <a:pt x="8231" y="8434"/>
                      <a:pt x="7913" y="8666"/>
                    </a:cubicBezTo>
                    <a:cubicBezTo>
                      <a:pt x="7262" y="8043"/>
                      <a:pt x="6588" y="7446"/>
                      <a:pt x="5886" y="6890"/>
                    </a:cubicBezTo>
                    <a:cubicBezTo>
                      <a:pt x="5816" y="6822"/>
                      <a:pt x="5736" y="6794"/>
                      <a:pt x="5660" y="6794"/>
                    </a:cubicBezTo>
                    <a:cubicBezTo>
                      <a:pt x="5393" y="6794"/>
                      <a:pt x="5157" y="7138"/>
                      <a:pt x="5406" y="7372"/>
                    </a:cubicBezTo>
                    <a:cubicBezTo>
                      <a:pt x="6061" y="7989"/>
                      <a:pt x="6720" y="8596"/>
                      <a:pt x="7371" y="9213"/>
                    </a:cubicBezTo>
                    <a:cubicBezTo>
                      <a:pt x="7193" y="9481"/>
                      <a:pt x="7103" y="9792"/>
                      <a:pt x="7176" y="10154"/>
                    </a:cubicBezTo>
                    <a:cubicBezTo>
                      <a:pt x="7194" y="10247"/>
                      <a:pt x="7272" y="10289"/>
                      <a:pt x="7353" y="10289"/>
                    </a:cubicBezTo>
                    <a:cubicBezTo>
                      <a:pt x="7453" y="10289"/>
                      <a:pt x="7557" y="10222"/>
                      <a:pt x="7550" y="10103"/>
                    </a:cubicBezTo>
                    <a:cubicBezTo>
                      <a:pt x="7536" y="9896"/>
                      <a:pt x="7582" y="9689"/>
                      <a:pt x="7681" y="9509"/>
                    </a:cubicBezTo>
                    <a:cubicBezTo>
                      <a:pt x="8345" y="10141"/>
                      <a:pt x="8997" y="10786"/>
                      <a:pt x="9620" y="11466"/>
                    </a:cubicBezTo>
                    <a:cubicBezTo>
                      <a:pt x="10248" y="12151"/>
                      <a:pt x="10855" y="12852"/>
                      <a:pt x="11443" y="13571"/>
                    </a:cubicBezTo>
                    <a:cubicBezTo>
                      <a:pt x="12057" y="14324"/>
                      <a:pt x="13051" y="15226"/>
                      <a:pt x="13315" y="16232"/>
                    </a:cubicBezTo>
                    <a:cubicBezTo>
                      <a:pt x="12639" y="16387"/>
                      <a:pt x="11919" y="16439"/>
                      <a:pt x="11221" y="16456"/>
                    </a:cubicBezTo>
                    <a:lnTo>
                      <a:pt x="11221" y="16454"/>
                    </a:lnTo>
                    <a:cubicBezTo>
                      <a:pt x="11212" y="16454"/>
                      <a:pt x="11207" y="16459"/>
                      <a:pt x="11200" y="16459"/>
                    </a:cubicBezTo>
                    <a:cubicBezTo>
                      <a:pt x="10864" y="15477"/>
                      <a:pt x="10264" y="14327"/>
                      <a:pt x="9437" y="13687"/>
                    </a:cubicBezTo>
                    <a:cubicBezTo>
                      <a:pt x="9373" y="13639"/>
                      <a:pt x="9295" y="13613"/>
                      <a:pt x="9216" y="13613"/>
                    </a:cubicBezTo>
                    <a:cubicBezTo>
                      <a:pt x="9211" y="13613"/>
                      <a:pt x="9207" y="13613"/>
                      <a:pt x="9202" y="13613"/>
                    </a:cubicBezTo>
                    <a:cubicBezTo>
                      <a:pt x="9159" y="13584"/>
                      <a:pt x="9110" y="13566"/>
                      <a:pt x="9058" y="13563"/>
                    </a:cubicBezTo>
                    <a:cubicBezTo>
                      <a:pt x="5974" y="13373"/>
                      <a:pt x="1299" y="12894"/>
                      <a:pt x="1191" y="8826"/>
                    </a:cubicBezTo>
                    <a:cubicBezTo>
                      <a:pt x="1109" y="5810"/>
                      <a:pt x="3647" y="3257"/>
                      <a:pt x="6154" y="1987"/>
                    </a:cubicBezTo>
                    <a:cubicBezTo>
                      <a:pt x="7581" y="1265"/>
                      <a:pt x="9403" y="759"/>
                      <a:pt x="11166" y="759"/>
                    </a:cubicBezTo>
                    <a:close/>
                    <a:moveTo>
                      <a:pt x="18109" y="16291"/>
                    </a:moveTo>
                    <a:cubicBezTo>
                      <a:pt x="18265" y="16487"/>
                      <a:pt x="18409" y="16693"/>
                      <a:pt x="18517" y="16920"/>
                    </a:cubicBezTo>
                    <a:cubicBezTo>
                      <a:pt x="18579" y="17052"/>
                      <a:pt x="18631" y="17188"/>
                      <a:pt x="18674" y="17328"/>
                    </a:cubicBezTo>
                    <a:cubicBezTo>
                      <a:pt x="18694" y="17395"/>
                      <a:pt x="18712" y="17462"/>
                      <a:pt x="18729" y="17528"/>
                    </a:cubicBezTo>
                    <a:cubicBezTo>
                      <a:pt x="18634" y="17571"/>
                      <a:pt x="18568" y="17658"/>
                      <a:pt x="18553" y="17761"/>
                    </a:cubicBezTo>
                    <a:cubicBezTo>
                      <a:pt x="18543" y="17834"/>
                      <a:pt x="18559" y="17910"/>
                      <a:pt x="18599" y="17972"/>
                    </a:cubicBezTo>
                    <a:cubicBezTo>
                      <a:pt x="17318" y="19750"/>
                      <a:pt x="15738" y="20868"/>
                      <a:pt x="13415" y="20868"/>
                    </a:cubicBezTo>
                    <a:cubicBezTo>
                      <a:pt x="13369" y="20868"/>
                      <a:pt x="13322" y="20868"/>
                      <a:pt x="13275" y="20867"/>
                    </a:cubicBezTo>
                    <a:cubicBezTo>
                      <a:pt x="13255" y="20869"/>
                      <a:pt x="13235" y="20872"/>
                      <a:pt x="13217" y="20878"/>
                    </a:cubicBezTo>
                    <a:cubicBezTo>
                      <a:pt x="12520" y="20486"/>
                      <a:pt x="12178" y="19948"/>
                      <a:pt x="12160" y="19129"/>
                    </a:cubicBezTo>
                    <a:lnTo>
                      <a:pt x="12160" y="19129"/>
                    </a:lnTo>
                    <a:cubicBezTo>
                      <a:pt x="12171" y="19132"/>
                      <a:pt x="12177" y="19139"/>
                      <a:pt x="12189" y="19141"/>
                    </a:cubicBezTo>
                    <a:cubicBezTo>
                      <a:pt x="12369" y="19158"/>
                      <a:pt x="12548" y="19166"/>
                      <a:pt x="12726" y="19166"/>
                    </a:cubicBezTo>
                    <a:cubicBezTo>
                      <a:pt x="14857" y="19166"/>
                      <a:pt x="16839" y="17971"/>
                      <a:pt x="18109" y="16291"/>
                    </a:cubicBezTo>
                    <a:close/>
                    <a:moveTo>
                      <a:pt x="11201" y="1"/>
                    </a:moveTo>
                    <a:cubicBezTo>
                      <a:pt x="9458" y="1"/>
                      <a:pt x="7673" y="442"/>
                      <a:pt x="6260" y="1082"/>
                    </a:cubicBezTo>
                    <a:cubicBezTo>
                      <a:pt x="3185" y="2474"/>
                      <a:pt x="1" y="5677"/>
                      <a:pt x="458" y="9345"/>
                    </a:cubicBezTo>
                    <a:cubicBezTo>
                      <a:pt x="962" y="13377"/>
                      <a:pt x="5312" y="14132"/>
                      <a:pt x="8667" y="14132"/>
                    </a:cubicBezTo>
                    <a:cubicBezTo>
                      <a:pt x="8750" y="14132"/>
                      <a:pt x="8833" y="14132"/>
                      <a:pt x="8914" y="14131"/>
                    </a:cubicBezTo>
                    <a:cubicBezTo>
                      <a:pt x="9219" y="14557"/>
                      <a:pt x="9591" y="14934"/>
                      <a:pt x="9904" y="15356"/>
                    </a:cubicBezTo>
                    <a:cubicBezTo>
                      <a:pt x="10225" y="15791"/>
                      <a:pt x="10484" y="16254"/>
                      <a:pt x="10746" y="16726"/>
                    </a:cubicBezTo>
                    <a:cubicBezTo>
                      <a:pt x="10794" y="16812"/>
                      <a:pt x="10874" y="16847"/>
                      <a:pt x="10957" y="16847"/>
                    </a:cubicBezTo>
                    <a:cubicBezTo>
                      <a:pt x="10980" y="16847"/>
                      <a:pt x="11003" y="16844"/>
                      <a:pt x="11026" y="16839"/>
                    </a:cubicBezTo>
                    <a:cubicBezTo>
                      <a:pt x="11045" y="16866"/>
                      <a:pt x="11068" y="16891"/>
                      <a:pt x="11095" y="16909"/>
                    </a:cubicBezTo>
                    <a:cubicBezTo>
                      <a:pt x="10654" y="17672"/>
                      <a:pt x="10838" y="18908"/>
                      <a:pt x="11719" y="19245"/>
                    </a:cubicBezTo>
                    <a:cubicBezTo>
                      <a:pt x="11598" y="20138"/>
                      <a:pt x="12218" y="21153"/>
                      <a:pt x="13079" y="21417"/>
                    </a:cubicBezTo>
                    <a:cubicBezTo>
                      <a:pt x="13103" y="21424"/>
                      <a:pt x="13127" y="21428"/>
                      <a:pt x="13152" y="21428"/>
                    </a:cubicBezTo>
                    <a:cubicBezTo>
                      <a:pt x="13222" y="21428"/>
                      <a:pt x="13290" y="21398"/>
                      <a:pt x="13338" y="21343"/>
                    </a:cubicBezTo>
                    <a:cubicBezTo>
                      <a:pt x="13525" y="21364"/>
                      <a:pt x="13715" y="21374"/>
                      <a:pt x="13907" y="21374"/>
                    </a:cubicBezTo>
                    <a:cubicBezTo>
                      <a:pt x="16171" y="21374"/>
                      <a:pt x="18674" y="19990"/>
                      <a:pt x="19384" y="17776"/>
                    </a:cubicBezTo>
                    <a:cubicBezTo>
                      <a:pt x="19421" y="17661"/>
                      <a:pt x="19383" y="17566"/>
                      <a:pt x="19311" y="17508"/>
                    </a:cubicBezTo>
                    <a:cubicBezTo>
                      <a:pt x="19202" y="16889"/>
                      <a:pt x="18778" y="16277"/>
                      <a:pt x="18311" y="15885"/>
                    </a:cubicBezTo>
                    <a:cubicBezTo>
                      <a:pt x="18298" y="15874"/>
                      <a:pt x="18285" y="15866"/>
                      <a:pt x="18269" y="15860"/>
                    </a:cubicBezTo>
                    <a:cubicBezTo>
                      <a:pt x="18320" y="15094"/>
                      <a:pt x="17670" y="14335"/>
                      <a:pt x="16949" y="14168"/>
                    </a:cubicBezTo>
                    <a:cubicBezTo>
                      <a:pt x="16934" y="14164"/>
                      <a:pt x="16919" y="14163"/>
                      <a:pt x="16905" y="14163"/>
                    </a:cubicBezTo>
                    <a:cubicBezTo>
                      <a:pt x="16715" y="14163"/>
                      <a:pt x="16591" y="14444"/>
                      <a:pt x="16793" y="14537"/>
                    </a:cubicBezTo>
                    <a:cubicBezTo>
                      <a:pt x="17079" y="14669"/>
                      <a:pt x="17318" y="14856"/>
                      <a:pt x="17490" y="15124"/>
                    </a:cubicBezTo>
                    <a:cubicBezTo>
                      <a:pt x="17643" y="15362"/>
                      <a:pt x="17680" y="15600"/>
                      <a:pt x="17709" y="15863"/>
                    </a:cubicBezTo>
                    <a:cubicBezTo>
                      <a:pt x="17660" y="15885"/>
                      <a:pt x="17617" y="15918"/>
                      <a:pt x="17585" y="15960"/>
                    </a:cubicBezTo>
                    <a:cubicBezTo>
                      <a:pt x="16240" y="17738"/>
                      <a:pt x="14358" y="18545"/>
                      <a:pt x="12189" y="18770"/>
                    </a:cubicBezTo>
                    <a:cubicBezTo>
                      <a:pt x="12140" y="18773"/>
                      <a:pt x="12094" y="18795"/>
                      <a:pt x="12060" y="18830"/>
                    </a:cubicBezTo>
                    <a:cubicBezTo>
                      <a:pt x="12053" y="18815"/>
                      <a:pt x="12042" y="18799"/>
                      <a:pt x="12031" y="18786"/>
                    </a:cubicBezTo>
                    <a:cubicBezTo>
                      <a:pt x="11780" y="18524"/>
                      <a:pt x="11543" y="18334"/>
                      <a:pt x="11463" y="17959"/>
                    </a:cubicBezTo>
                    <a:cubicBezTo>
                      <a:pt x="11388" y="17615"/>
                      <a:pt x="11458" y="17277"/>
                      <a:pt x="11630" y="16977"/>
                    </a:cubicBezTo>
                    <a:cubicBezTo>
                      <a:pt x="11729" y="16980"/>
                      <a:pt x="11829" y="16982"/>
                      <a:pt x="11929" y="16982"/>
                    </a:cubicBezTo>
                    <a:cubicBezTo>
                      <a:pt x="12489" y="16982"/>
                      <a:pt x="13053" y="16929"/>
                      <a:pt x="13592" y="16810"/>
                    </a:cubicBezTo>
                    <a:cubicBezTo>
                      <a:pt x="13604" y="16812"/>
                      <a:pt x="13616" y="16813"/>
                      <a:pt x="13628" y="16813"/>
                    </a:cubicBezTo>
                    <a:cubicBezTo>
                      <a:pt x="13676" y="16813"/>
                      <a:pt x="13723" y="16798"/>
                      <a:pt x="13762" y="16770"/>
                    </a:cubicBezTo>
                    <a:cubicBezTo>
                      <a:pt x="14966" y="16468"/>
                      <a:pt x="16029" y="15808"/>
                      <a:pt x="16618" y="14586"/>
                    </a:cubicBezTo>
                    <a:cubicBezTo>
                      <a:pt x="16664" y="14499"/>
                      <a:pt x="16667" y="14396"/>
                      <a:pt x="16629" y="14304"/>
                    </a:cubicBezTo>
                    <a:cubicBezTo>
                      <a:pt x="16669" y="14214"/>
                      <a:pt x="16673" y="14105"/>
                      <a:pt x="16608" y="13989"/>
                    </a:cubicBezTo>
                    <a:cubicBezTo>
                      <a:pt x="16068" y="13038"/>
                      <a:pt x="15588" y="12079"/>
                      <a:pt x="15102" y="11103"/>
                    </a:cubicBezTo>
                    <a:cubicBezTo>
                      <a:pt x="17520" y="8757"/>
                      <a:pt x="18795" y="4863"/>
                      <a:pt x="16349" y="2032"/>
                    </a:cubicBezTo>
                    <a:cubicBezTo>
                      <a:pt x="15079" y="562"/>
                      <a:pt x="13166" y="1"/>
                      <a:pt x="11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415;p23">
                <a:extLst>
                  <a:ext uri="{FF2B5EF4-FFF2-40B4-BE49-F238E27FC236}">
                    <a16:creationId xmlns:a16="http://schemas.microsoft.com/office/drawing/2014/main" id="{D70207EC-28C8-4470-BCEF-C0378D9E3205}"/>
                  </a:ext>
                </a:extLst>
              </p:cNvPr>
              <p:cNvSpPr/>
              <p:nvPr/>
            </p:nvSpPr>
            <p:spPr>
              <a:xfrm>
                <a:off x="1216414" y="1365116"/>
                <a:ext cx="8319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768" extrusionOk="0">
                    <a:moveTo>
                      <a:pt x="2283" y="0"/>
                    </a:moveTo>
                    <a:cubicBezTo>
                      <a:pt x="2257" y="0"/>
                      <a:pt x="2230" y="8"/>
                      <a:pt x="2204" y="26"/>
                    </a:cubicBezTo>
                    <a:cubicBezTo>
                      <a:pt x="1304" y="668"/>
                      <a:pt x="589" y="1584"/>
                      <a:pt x="63" y="2549"/>
                    </a:cubicBezTo>
                    <a:cubicBezTo>
                      <a:pt x="1" y="2662"/>
                      <a:pt x="101" y="2767"/>
                      <a:pt x="199" y="2767"/>
                    </a:cubicBezTo>
                    <a:cubicBezTo>
                      <a:pt x="243" y="2767"/>
                      <a:pt x="286" y="2746"/>
                      <a:pt x="314" y="2696"/>
                    </a:cubicBezTo>
                    <a:cubicBezTo>
                      <a:pt x="860" y="1735"/>
                      <a:pt x="1572" y="994"/>
                      <a:pt x="2400" y="280"/>
                    </a:cubicBezTo>
                    <a:cubicBezTo>
                      <a:pt x="2513" y="183"/>
                      <a:pt x="2408" y="0"/>
                      <a:pt x="22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416;p23">
                <a:extLst>
                  <a:ext uri="{FF2B5EF4-FFF2-40B4-BE49-F238E27FC236}">
                    <a16:creationId xmlns:a16="http://schemas.microsoft.com/office/drawing/2014/main" id="{2A5073FD-3541-4732-BBC0-447D35C28377}"/>
                  </a:ext>
                </a:extLst>
              </p:cNvPr>
              <p:cNvSpPr/>
              <p:nvPr/>
            </p:nvSpPr>
            <p:spPr>
              <a:xfrm>
                <a:off x="1214230" y="1326463"/>
                <a:ext cx="63538" cy="4874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473" extrusionOk="0">
                    <a:moveTo>
                      <a:pt x="1664" y="1"/>
                    </a:moveTo>
                    <a:cubicBezTo>
                      <a:pt x="1624" y="1"/>
                      <a:pt x="1581" y="15"/>
                      <a:pt x="1538" y="50"/>
                    </a:cubicBezTo>
                    <a:lnTo>
                      <a:pt x="96" y="1243"/>
                    </a:lnTo>
                    <a:cubicBezTo>
                      <a:pt x="1" y="1320"/>
                      <a:pt x="90" y="1473"/>
                      <a:pt x="192" y="1473"/>
                    </a:cubicBezTo>
                    <a:cubicBezTo>
                      <a:pt x="213" y="1473"/>
                      <a:pt x="235" y="1466"/>
                      <a:pt x="256" y="1450"/>
                    </a:cubicBezTo>
                    <a:lnTo>
                      <a:pt x="1756" y="333"/>
                    </a:lnTo>
                    <a:cubicBezTo>
                      <a:pt x="1919" y="211"/>
                      <a:pt x="1815" y="1"/>
                      <a:pt x="16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417;p23">
              <a:extLst>
                <a:ext uri="{FF2B5EF4-FFF2-40B4-BE49-F238E27FC236}">
                  <a16:creationId xmlns:a16="http://schemas.microsoft.com/office/drawing/2014/main" id="{87450745-AD69-47BA-BA10-AD97E835C52F}"/>
                </a:ext>
              </a:extLst>
            </p:cNvPr>
            <p:cNvGrpSpPr/>
            <p:nvPr userDrawn="1"/>
          </p:nvGrpSpPr>
          <p:grpSpPr>
            <a:xfrm>
              <a:off x="-182869" y="835238"/>
              <a:ext cx="1277205" cy="1131333"/>
              <a:chOff x="-182869" y="835238"/>
              <a:chExt cx="1277205" cy="1131333"/>
            </a:xfrm>
          </p:grpSpPr>
          <p:sp>
            <p:nvSpPr>
              <p:cNvPr id="633" name="Google Shape;418;p23">
                <a:extLst>
                  <a:ext uri="{FF2B5EF4-FFF2-40B4-BE49-F238E27FC236}">
                    <a16:creationId xmlns:a16="http://schemas.microsoft.com/office/drawing/2014/main" id="{481328F7-E5A6-434A-9FF5-82E6E4A58E20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4" name="Google Shape;419;p23">
                <a:extLst>
                  <a:ext uri="{FF2B5EF4-FFF2-40B4-BE49-F238E27FC236}">
                    <a16:creationId xmlns:a16="http://schemas.microsoft.com/office/drawing/2014/main" id="{40866402-2C77-4466-A670-E62FA8861F5C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638" name="Google Shape;420;p23">
                  <a:extLst>
                    <a:ext uri="{FF2B5EF4-FFF2-40B4-BE49-F238E27FC236}">
                      <a16:creationId xmlns:a16="http://schemas.microsoft.com/office/drawing/2014/main" id="{17FC960F-5396-4865-ABD9-86A7DBABDFE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421;p23">
                  <a:extLst>
                    <a:ext uri="{FF2B5EF4-FFF2-40B4-BE49-F238E27FC236}">
                      <a16:creationId xmlns:a16="http://schemas.microsoft.com/office/drawing/2014/main" id="{B450B330-200C-46F8-8F3A-D36A299A1FFA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" name="Google Shape;422;p23">
                <a:extLst>
                  <a:ext uri="{FF2B5EF4-FFF2-40B4-BE49-F238E27FC236}">
                    <a16:creationId xmlns:a16="http://schemas.microsoft.com/office/drawing/2014/main" id="{A97D449D-3875-439C-B0C2-8AD2FDC92A87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636" name="Google Shape;423;p23">
                  <a:extLst>
                    <a:ext uri="{FF2B5EF4-FFF2-40B4-BE49-F238E27FC236}">
                      <a16:creationId xmlns:a16="http://schemas.microsoft.com/office/drawing/2014/main" id="{82ECD573-04FE-437C-A5D8-BD36CBCDBF58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424;p23">
                  <a:extLst>
                    <a:ext uri="{FF2B5EF4-FFF2-40B4-BE49-F238E27FC236}">
                      <a16:creationId xmlns:a16="http://schemas.microsoft.com/office/drawing/2014/main" id="{E1868874-B197-42C6-8686-397434979E3E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0" name="Google Shape;425;p23">
              <a:extLst>
                <a:ext uri="{FF2B5EF4-FFF2-40B4-BE49-F238E27FC236}">
                  <a16:creationId xmlns:a16="http://schemas.microsoft.com/office/drawing/2014/main" id="{AB30EDB7-7CEF-425A-AC50-C77ED12AEC75}"/>
                </a:ext>
              </a:extLst>
            </p:cNvPr>
            <p:cNvGrpSpPr/>
            <p:nvPr userDrawn="1"/>
          </p:nvGrpSpPr>
          <p:grpSpPr>
            <a:xfrm>
              <a:off x="1004821" y="2303619"/>
              <a:ext cx="413557" cy="605096"/>
              <a:chOff x="1004821" y="2303619"/>
              <a:chExt cx="413557" cy="605096"/>
            </a:xfrm>
          </p:grpSpPr>
          <p:grpSp>
            <p:nvGrpSpPr>
              <p:cNvPr id="641" name="Google Shape;426;p23">
                <a:extLst>
                  <a:ext uri="{FF2B5EF4-FFF2-40B4-BE49-F238E27FC236}">
                    <a16:creationId xmlns:a16="http://schemas.microsoft.com/office/drawing/2014/main" id="{3887D6D1-85EA-4C1F-B5F8-5DE4022B9CAD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645" name="Google Shape;427;p23">
                  <a:extLst>
                    <a:ext uri="{FF2B5EF4-FFF2-40B4-BE49-F238E27FC236}">
                      <a16:creationId xmlns:a16="http://schemas.microsoft.com/office/drawing/2014/main" id="{F7011556-CB55-4DA1-AA59-E21B710937B9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428;p23">
                  <a:extLst>
                    <a:ext uri="{FF2B5EF4-FFF2-40B4-BE49-F238E27FC236}">
                      <a16:creationId xmlns:a16="http://schemas.microsoft.com/office/drawing/2014/main" id="{40EF147F-8C76-4A98-B64C-2742EA173A0A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429;p23">
                  <a:extLst>
                    <a:ext uri="{FF2B5EF4-FFF2-40B4-BE49-F238E27FC236}">
                      <a16:creationId xmlns:a16="http://schemas.microsoft.com/office/drawing/2014/main" id="{84D77ED5-1A17-42CA-92ED-908D4283BD88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2" name="Google Shape;430;p23">
                <a:extLst>
                  <a:ext uri="{FF2B5EF4-FFF2-40B4-BE49-F238E27FC236}">
                    <a16:creationId xmlns:a16="http://schemas.microsoft.com/office/drawing/2014/main" id="{1A288487-1612-41DC-92E2-8C3F19D8F220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643" name="Google Shape;431;p23">
                  <a:extLst>
                    <a:ext uri="{FF2B5EF4-FFF2-40B4-BE49-F238E27FC236}">
                      <a16:creationId xmlns:a16="http://schemas.microsoft.com/office/drawing/2014/main" id="{F3DF2587-B73A-4D03-A7AB-79B03D89AD7B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432;p23">
                  <a:extLst>
                    <a:ext uri="{FF2B5EF4-FFF2-40B4-BE49-F238E27FC236}">
                      <a16:creationId xmlns:a16="http://schemas.microsoft.com/office/drawing/2014/main" id="{192FC634-5E90-4471-9A8E-B2E3B16B53EF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4" name="Google Shape;439;p23">
              <a:extLst>
                <a:ext uri="{FF2B5EF4-FFF2-40B4-BE49-F238E27FC236}">
                  <a16:creationId xmlns:a16="http://schemas.microsoft.com/office/drawing/2014/main" id="{6F5C80A8-D946-4A00-8A82-4D48A30A3AEB}"/>
                </a:ext>
              </a:extLst>
            </p:cNvPr>
            <p:cNvGrpSpPr/>
            <p:nvPr userDrawn="1"/>
          </p:nvGrpSpPr>
          <p:grpSpPr>
            <a:xfrm>
              <a:off x="44854" y="3074847"/>
              <a:ext cx="638983" cy="1054658"/>
              <a:chOff x="319707" y="3143540"/>
              <a:chExt cx="638983" cy="1054658"/>
            </a:xfrm>
          </p:grpSpPr>
          <p:sp>
            <p:nvSpPr>
              <p:cNvPr id="655" name="Google Shape;440;p23">
                <a:extLst>
                  <a:ext uri="{FF2B5EF4-FFF2-40B4-BE49-F238E27FC236}">
                    <a16:creationId xmlns:a16="http://schemas.microsoft.com/office/drawing/2014/main" id="{13E9AF88-76CC-40AF-9CF0-45CB5365E365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441;p23">
                <a:extLst>
                  <a:ext uri="{FF2B5EF4-FFF2-40B4-BE49-F238E27FC236}">
                    <a16:creationId xmlns:a16="http://schemas.microsoft.com/office/drawing/2014/main" id="{5D13CBAF-FF9E-421E-9C70-8E464292AACA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442;p23">
                <a:extLst>
                  <a:ext uri="{FF2B5EF4-FFF2-40B4-BE49-F238E27FC236}">
                    <a16:creationId xmlns:a16="http://schemas.microsoft.com/office/drawing/2014/main" id="{7660A5BB-258D-4D0C-8D93-60239A71BD63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443;p23">
                <a:extLst>
                  <a:ext uri="{FF2B5EF4-FFF2-40B4-BE49-F238E27FC236}">
                    <a16:creationId xmlns:a16="http://schemas.microsoft.com/office/drawing/2014/main" id="{7439C90C-2D77-4C36-8420-87C2700839A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444;p23">
              <a:extLst>
                <a:ext uri="{FF2B5EF4-FFF2-40B4-BE49-F238E27FC236}">
                  <a16:creationId xmlns:a16="http://schemas.microsoft.com/office/drawing/2014/main" id="{C7FA3464-648F-4AFE-9D3C-BC9B84E1D872}"/>
                </a:ext>
              </a:extLst>
            </p:cNvPr>
            <p:cNvGrpSpPr/>
            <p:nvPr userDrawn="1"/>
          </p:nvGrpSpPr>
          <p:grpSpPr>
            <a:xfrm>
              <a:off x="763846" y="3930906"/>
              <a:ext cx="388340" cy="497513"/>
              <a:chOff x="1344284" y="3702273"/>
              <a:chExt cx="388340" cy="497513"/>
            </a:xfrm>
          </p:grpSpPr>
          <p:sp>
            <p:nvSpPr>
              <p:cNvPr id="660" name="Google Shape;445;p23">
                <a:extLst>
                  <a:ext uri="{FF2B5EF4-FFF2-40B4-BE49-F238E27FC236}">
                    <a16:creationId xmlns:a16="http://schemas.microsoft.com/office/drawing/2014/main" id="{9EA2D406-0921-4B60-8FBE-147D073BA200}"/>
                  </a:ext>
                </a:extLst>
              </p:cNvPr>
              <p:cNvSpPr/>
              <p:nvPr/>
            </p:nvSpPr>
            <p:spPr>
              <a:xfrm>
                <a:off x="1344284" y="3702273"/>
                <a:ext cx="388340" cy="424411"/>
              </a:xfrm>
              <a:custGeom>
                <a:avLst/>
                <a:gdLst/>
                <a:ahLst/>
                <a:cxnLst/>
                <a:rect l="l" t="t" r="r" b="b"/>
                <a:pathLst>
                  <a:path w="11735" h="12825" extrusionOk="0">
                    <a:moveTo>
                      <a:pt x="6265" y="646"/>
                    </a:moveTo>
                    <a:lnTo>
                      <a:pt x="6265" y="646"/>
                    </a:lnTo>
                    <a:cubicBezTo>
                      <a:pt x="6997" y="1145"/>
                      <a:pt x="8079" y="1255"/>
                      <a:pt x="8938" y="1255"/>
                    </a:cubicBezTo>
                    <a:cubicBezTo>
                      <a:pt x="8987" y="1255"/>
                      <a:pt x="9034" y="1255"/>
                      <a:pt x="9081" y="1254"/>
                    </a:cubicBezTo>
                    <a:cubicBezTo>
                      <a:pt x="9625" y="1245"/>
                      <a:pt x="10362" y="1245"/>
                      <a:pt x="10834" y="928"/>
                    </a:cubicBezTo>
                    <a:lnTo>
                      <a:pt x="10834" y="928"/>
                    </a:lnTo>
                    <a:cubicBezTo>
                      <a:pt x="10726" y="1991"/>
                      <a:pt x="10794" y="3126"/>
                      <a:pt x="10987" y="4158"/>
                    </a:cubicBezTo>
                    <a:cubicBezTo>
                      <a:pt x="10075" y="4333"/>
                      <a:pt x="9240" y="4434"/>
                      <a:pt x="8391" y="4434"/>
                    </a:cubicBezTo>
                    <a:cubicBezTo>
                      <a:pt x="7802" y="4434"/>
                      <a:pt x="7207" y="4385"/>
                      <a:pt x="6574" y="4279"/>
                    </a:cubicBezTo>
                    <a:cubicBezTo>
                      <a:pt x="6570" y="3032"/>
                      <a:pt x="6478" y="1805"/>
                      <a:pt x="6265" y="646"/>
                    </a:cubicBezTo>
                    <a:close/>
                    <a:moveTo>
                      <a:pt x="3259" y="8331"/>
                    </a:moveTo>
                    <a:cubicBezTo>
                      <a:pt x="3552" y="8331"/>
                      <a:pt x="3834" y="8376"/>
                      <a:pt x="4078" y="8471"/>
                    </a:cubicBezTo>
                    <a:cubicBezTo>
                      <a:pt x="4791" y="8748"/>
                      <a:pt x="4891" y="9519"/>
                      <a:pt x="5279" y="10096"/>
                    </a:cubicBezTo>
                    <a:cubicBezTo>
                      <a:pt x="5228" y="10531"/>
                      <a:pt x="5179" y="10966"/>
                      <a:pt x="5130" y="11402"/>
                    </a:cubicBezTo>
                    <a:cubicBezTo>
                      <a:pt x="5130" y="11404"/>
                      <a:pt x="5128" y="11405"/>
                      <a:pt x="5127" y="11407"/>
                    </a:cubicBezTo>
                    <a:cubicBezTo>
                      <a:pt x="4771" y="11966"/>
                      <a:pt x="4202" y="12197"/>
                      <a:pt x="3596" y="12197"/>
                    </a:cubicBezTo>
                    <a:cubicBezTo>
                      <a:pt x="1936" y="12197"/>
                      <a:pt x="1" y="10465"/>
                      <a:pt x="1407" y="9016"/>
                    </a:cubicBezTo>
                    <a:cubicBezTo>
                      <a:pt x="1831" y="8579"/>
                      <a:pt x="2573" y="8331"/>
                      <a:pt x="3259" y="8331"/>
                    </a:cubicBezTo>
                    <a:close/>
                    <a:moveTo>
                      <a:pt x="10884" y="0"/>
                    </a:moveTo>
                    <a:cubicBezTo>
                      <a:pt x="10805" y="0"/>
                      <a:pt x="10728" y="30"/>
                      <a:pt x="10668" y="99"/>
                    </a:cubicBezTo>
                    <a:cubicBezTo>
                      <a:pt x="10329" y="494"/>
                      <a:pt x="9664" y="581"/>
                      <a:pt x="9050" y="581"/>
                    </a:cubicBezTo>
                    <a:cubicBezTo>
                      <a:pt x="8765" y="581"/>
                      <a:pt x="8491" y="562"/>
                      <a:pt x="8265" y="546"/>
                    </a:cubicBezTo>
                    <a:cubicBezTo>
                      <a:pt x="7524" y="496"/>
                      <a:pt x="6808" y="205"/>
                      <a:pt x="6075" y="205"/>
                    </a:cubicBezTo>
                    <a:cubicBezTo>
                      <a:pt x="6067" y="205"/>
                      <a:pt x="6060" y="205"/>
                      <a:pt x="6052" y="205"/>
                    </a:cubicBezTo>
                    <a:cubicBezTo>
                      <a:pt x="5960" y="205"/>
                      <a:pt x="5913" y="308"/>
                      <a:pt x="5955" y="381"/>
                    </a:cubicBezTo>
                    <a:cubicBezTo>
                      <a:pt x="5885" y="415"/>
                      <a:pt x="5838" y="484"/>
                      <a:pt x="5828" y="560"/>
                    </a:cubicBezTo>
                    <a:cubicBezTo>
                      <a:pt x="5638" y="2415"/>
                      <a:pt x="5763" y="4302"/>
                      <a:pt x="5658" y="6164"/>
                    </a:cubicBezTo>
                    <a:cubicBezTo>
                      <a:pt x="5606" y="7083"/>
                      <a:pt x="5516" y="7996"/>
                      <a:pt x="5415" y="8909"/>
                    </a:cubicBezTo>
                    <a:cubicBezTo>
                      <a:pt x="5294" y="8623"/>
                      <a:pt x="5147" y="8353"/>
                      <a:pt x="4905" y="8145"/>
                    </a:cubicBezTo>
                    <a:cubicBezTo>
                      <a:pt x="4469" y="7769"/>
                      <a:pt x="3857" y="7654"/>
                      <a:pt x="3293" y="7654"/>
                    </a:cubicBezTo>
                    <a:cubicBezTo>
                      <a:pt x="3253" y="7654"/>
                      <a:pt x="3213" y="7655"/>
                      <a:pt x="3173" y="7656"/>
                    </a:cubicBezTo>
                    <a:cubicBezTo>
                      <a:pt x="1886" y="7693"/>
                      <a:pt x="475" y="8316"/>
                      <a:pt x="276" y="9724"/>
                    </a:cubicBezTo>
                    <a:cubicBezTo>
                      <a:pt x="77" y="11122"/>
                      <a:pt x="1111" y="12298"/>
                      <a:pt x="2395" y="12677"/>
                    </a:cubicBezTo>
                    <a:cubicBezTo>
                      <a:pt x="2711" y="12769"/>
                      <a:pt x="3072" y="12824"/>
                      <a:pt x="3435" y="12824"/>
                    </a:cubicBezTo>
                    <a:cubicBezTo>
                      <a:pt x="4162" y="12824"/>
                      <a:pt x="4896" y="12605"/>
                      <a:pt x="5294" y="12035"/>
                    </a:cubicBezTo>
                    <a:cubicBezTo>
                      <a:pt x="5340" y="12052"/>
                      <a:pt x="5389" y="12061"/>
                      <a:pt x="5438" y="12061"/>
                    </a:cubicBezTo>
                    <a:cubicBezTo>
                      <a:pt x="5580" y="12061"/>
                      <a:pt x="5717" y="11988"/>
                      <a:pt x="5750" y="11825"/>
                    </a:cubicBezTo>
                    <a:cubicBezTo>
                      <a:pt x="6193" y="9633"/>
                      <a:pt x="6539" y="7180"/>
                      <a:pt x="6574" y="4783"/>
                    </a:cubicBezTo>
                    <a:cubicBezTo>
                      <a:pt x="7334" y="5024"/>
                      <a:pt x="8165" y="5154"/>
                      <a:pt x="8990" y="5154"/>
                    </a:cubicBezTo>
                    <a:cubicBezTo>
                      <a:pt x="9861" y="5154"/>
                      <a:pt x="10725" y="5009"/>
                      <a:pt x="11492" y="4694"/>
                    </a:cubicBezTo>
                    <a:cubicBezTo>
                      <a:pt x="11678" y="4617"/>
                      <a:pt x="11734" y="4443"/>
                      <a:pt x="11694" y="4300"/>
                    </a:cubicBezTo>
                    <a:cubicBezTo>
                      <a:pt x="11694" y="4297"/>
                      <a:pt x="11696" y="4296"/>
                      <a:pt x="11696" y="4293"/>
                    </a:cubicBezTo>
                    <a:cubicBezTo>
                      <a:pt x="11639" y="2969"/>
                      <a:pt x="11544" y="1574"/>
                      <a:pt x="11342" y="265"/>
                    </a:cubicBezTo>
                    <a:cubicBezTo>
                      <a:pt x="11327" y="165"/>
                      <a:pt x="11238" y="115"/>
                      <a:pt x="11146" y="112"/>
                    </a:cubicBezTo>
                    <a:cubicBezTo>
                      <a:pt x="11076" y="44"/>
                      <a:pt x="10979" y="0"/>
                      <a:pt x="108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446;p23">
                <a:extLst>
                  <a:ext uri="{FF2B5EF4-FFF2-40B4-BE49-F238E27FC236}">
                    <a16:creationId xmlns:a16="http://schemas.microsoft.com/office/drawing/2014/main" id="{EB69D04A-3C4F-4B99-AFC2-5C9ECB744762}"/>
                  </a:ext>
                </a:extLst>
              </p:cNvPr>
              <p:cNvSpPr/>
              <p:nvPr/>
            </p:nvSpPr>
            <p:spPr>
              <a:xfrm>
                <a:off x="1494921" y="4110304"/>
                <a:ext cx="98450" cy="6654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011" extrusionOk="0">
                    <a:moveTo>
                      <a:pt x="2740" y="1"/>
                    </a:moveTo>
                    <a:cubicBezTo>
                      <a:pt x="2683" y="1"/>
                      <a:pt x="2629" y="27"/>
                      <a:pt x="2601" y="91"/>
                    </a:cubicBezTo>
                    <a:cubicBezTo>
                      <a:pt x="2171" y="1101"/>
                      <a:pt x="1336" y="1789"/>
                      <a:pt x="213" y="1789"/>
                    </a:cubicBezTo>
                    <a:cubicBezTo>
                      <a:pt x="189" y="1789"/>
                      <a:pt x="165" y="1789"/>
                      <a:pt x="140" y="1788"/>
                    </a:cubicBezTo>
                    <a:cubicBezTo>
                      <a:pt x="138" y="1788"/>
                      <a:pt x="137" y="1788"/>
                      <a:pt x="135" y="1788"/>
                    </a:cubicBezTo>
                    <a:cubicBezTo>
                      <a:pt x="1" y="1788"/>
                      <a:pt x="4" y="1993"/>
                      <a:pt x="140" y="2004"/>
                    </a:cubicBezTo>
                    <a:cubicBezTo>
                      <a:pt x="201" y="2008"/>
                      <a:pt x="262" y="2010"/>
                      <a:pt x="323" y="2010"/>
                    </a:cubicBezTo>
                    <a:cubicBezTo>
                      <a:pt x="1440" y="2010"/>
                      <a:pt x="2568" y="1315"/>
                      <a:pt x="2932" y="230"/>
                    </a:cubicBezTo>
                    <a:cubicBezTo>
                      <a:pt x="2975" y="103"/>
                      <a:pt x="2852" y="1"/>
                      <a:pt x="2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447;p23">
                <a:extLst>
                  <a:ext uri="{FF2B5EF4-FFF2-40B4-BE49-F238E27FC236}">
                    <a16:creationId xmlns:a16="http://schemas.microsoft.com/office/drawing/2014/main" id="{6F87F042-45DC-433F-90F9-4DEFC653BCC8}"/>
                  </a:ext>
                </a:extLst>
              </p:cNvPr>
              <p:cNvSpPr/>
              <p:nvPr/>
            </p:nvSpPr>
            <p:spPr>
              <a:xfrm>
                <a:off x="1556539" y="4135587"/>
                <a:ext cx="72936" cy="64199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940" extrusionOk="0">
                    <a:moveTo>
                      <a:pt x="1968" y="0"/>
                    </a:moveTo>
                    <a:cubicBezTo>
                      <a:pt x="1911" y="0"/>
                      <a:pt x="1856" y="28"/>
                      <a:pt x="1827" y="93"/>
                    </a:cubicBezTo>
                    <a:cubicBezTo>
                      <a:pt x="1477" y="854"/>
                      <a:pt x="992" y="1425"/>
                      <a:pt x="159" y="1667"/>
                    </a:cubicBezTo>
                    <a:cubicBezTo>
                      <a:pt x="0" y="1714"/>
                      <a:pt x="50" y="1940"/>
                      <a:pt x="195" y="1940"/>
                    </a:cubicBezTo>
                    <a:cubicBezTo>
                      <a:pt x="207" y="1940"/>
                      <a:pt x="219" y="1938"/>
                      <a:pt x="232" y="1935"/>
                    </a:cubicBezTo>
                    <a:cubicBezTo>
                      <a:pt x="1073" y="1725"/>
                      <a:pt x="1899" y="1085"/>
                      <a:pt x="2164" y="235"/>
                    </a:cubicBezTo>
                    <a:cubicBezTo>
                      <a:pt x="2203" y="105"/>
                      <a:pt x="2081" y="0"/>
                      <a:pt x="19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448;p23">
              <a:extLst>
                <a:ext uri="{FF2B5EF4-FFF2-40B4-BE49-F238E27FC236}">
                  <a16:creationId xmlns:a16="http://schemas.microsoft.com/office/drawing/2014/main" id="{BF438499-F6BB-4CE7-A3AF-6FF187D5ECCA}"/>
                </a:ext>
              </a:extLst>
            </p:cNvPr>
            <p:cNvGrpSpPr/>
            <p:nvPr userDrawn="1"/>
          </p:nvGrpSpPr>
          <p:grpSpPr>
            <a:xfrm>
              <a:off x="-262777" y="4572014"/>
              <a:ext cx="1550979" cy="1347924"/>
              <a:chOff x="4368" y="4500332"/>
              <a:chExt cx="1550979" cy="1347924"/>
            </a:xfrm>
          </p:grpSpPr>
          <p:grpSp>
            <p:nvGrpSpPr>
              <p:cNvPr id="664" name="Google Shape;449;p23">
                <a:extLst>
                  <a:ext uri="{FF2B5EF4-FFF2-40B4-BE49-F238E27FC236}">
                    <a16:creationId xmlns:a16="http://schemas.microsoft.com/office/drawing/2014/main" id="{DC14025E-5691-49F9-BBBA-51F5F66A270A}"/>
                  </a:ext>
                </a:extLst>
              </p:cNvPr>
              <p:cNvGrpSpPr/>
              <p:nvPr/>
            </p:nvGrpSpPr>
            <p:grpSpPr>
              <a:xfrm>
                <a:off x="4368" y="4500332"/>
                <a:ext cx="1507264" cy="1347924"/>
                <a:chOff x="4368" y="4500332"/>
                <a:chExt cx="1507264" cy="1347924"/>
              </a:xfrm>
            </p:grpSpPr>
            <p:sp>
              <p:nvSpPr>
                <p:cNvPr id="667" name="Google Shape;450;p23">
                  <a:extLst>
                    <a:ext uri="{FF2B5EF4-FFF2-40B4-BE49-F238E27FC236}">
                      <a16:creationId xmlns:a16="http://schemas.microsoft.com/office/drawing/2014/main" id="{E4A2732C-5B65-4C76-AF37-47D6B5735412}"/>
                    </a:ext>
                  </a:extLst>
                </p:cNvPr>
                <p:cNvSpPr/>
                <p:nvPr/>
              </p:nvSpPr>
              <p:spPr>
                <a:xfrm>
                  <a:off x="4368" y="4500332"/>
                  <a:ext cx="1507264" cy="134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7" h="40732" extrusionOk="0">
                      <a:moveTo>
                        <a:pt x="31515" y="965"/>
                      </a:moveTo>
                      <a:cubicBezTo>
                        <a:pt x="31734" y="965"/>
                        <a:pt x="31957" y="998"/>
                        <a:pt x="32179" y="1063"/>
                      </a:cubicBezTo>
                      <a:cubicBezTo>
                        <a:pt x="32185" y="1107"/>
                        <a:pt x="32199" y="1152"/>
                        <a:pt x="32222" y="1192"/>
                      </a:cubicBezTo>
                      <a:cubicBezTo>
                        <a:pt x="35043" y="6335"/>
                        <a:pt x="37777" y="12031"/>
                        <a:pt x="41673" y="16480"/>
                      </a:cubicBezTo>
                      <a:cubicBezTo>
                        <a:pt x="38633" y="16685"/>
                        <a:pt x="35775" y="17685"/>
                        <a:pt x="33101" y="19137"/>
                      </a:cubicBezTo>
                      <a:cubicBezTo>
                        <a:pt x="31463" y="20027"/>
                        <a:pt x="29739" y="21023"/>
                        <a:pt x="28469" y="22406"/>
                      </a:cubicBezTo>
                      <a:cubicBezTo>
                        <a:pt x="30868" y="18808"/>
                        <a:pt x="34672" y="16687"/>
                        <a:pt x="39172" y="16342"/>
                      </a:cubicBezTo>
                      <a:cubicBezTo>
                        <a:pt x="39379" y="16325"/>
                        <a:pt x="39474" y="16141"/>
                        <a:pt x="39465" y="15962"/>
                      </a:cubicBezTo>
                      <a:cubicBezTo>
                        <a:pt x="39593" y="15840"/>
                        <a:pt x="39639" y="15610"/>
                        <a:pt x="39466" y="15457"/>
                      </a:cubicBezTo>
                      <a:cubicBezTo>
                        <a:pt x="35193" y="11657"/>
                        <a:pt x="33190" y="6237"/>
                        <a:pt x="30001" y="1622"/>
                      </a:cubicBezTo>
                      <a:cubicBezTo>
                        <a:pt x="30419" y="1181"/>
                        <a:pt x="30954" y="965"/>
                        <a:pt x="31515" y="965"/>
                      </a:cubicBezTo>
                      <a:close/>
                      <a:moveTo>
                        <a:pt x="28349" y="776"/>
                      </a:moveTo>
                      <a:cubicBezTo>
                        <a:pt x="28391" y="776"/>
                        <a:pt x="28433" y="776"/>
                        <a:pt x="28475" y="777"/>
                      </a:cubicBezTo>
                      <a:cubicBezTo>
                        <a:pt x="28489" y="821"/>
                        <a:pt x="28512" y="864"/>
                        <a:pt x="28541" y="902"/>
                      </a:cubicBezTo>
                      <a:cubicBezTo>
                        <a:pt x="32183" y="5619"/>
                        <a:pt x="34167" y="11629"/>
                        <a:pt x="38705" y="15633"/>
                      </a:cubicBezTo>
                      <a:cubicBezTo>
                        <a:pt x="33572" y="15768"/>
                        <a:pt x="28659" y="19324"/>
                        <a:pt x="26820" y="24089"/>
                      </a:cubicBezTo>
                      <a:cubicBezTo>
                        <a:pt x="23394" y="19191"/>
                        <a:pt x="19424" y="14552"/>
                        <a:pt x="15282" y="10249"/>
                      </a:cubicBezTo>
                      <a:cubicBezTo>
                        <a:pt x="16468" y="7534"/>
                        <a:pt x="17857" y="5070"/>
                        <a:pt x="20323" y="3298"/>
                      </a:cubicBezTo>
                      <a:cubicBezTo>
                        <a:pt x="22678" y="1605"/>
                        <a:pt x="25466" y="776"/>
                        <a:pt x="28349" y="776"/>
                      </a:cubicBezTo>
                      <a:close/>
                      <a:moveTo>
                        <a:pt x="12428" y="10408"/>
                      </a:moveTo>
                      <a:cubicBezTo>
                        <a:pt x="13219" y="10408"/>
                        <a:pt x="14002" y="10521"/>
                        <a:pt x="14754" y="10784"/>
                      </a:cubicBezTo>
                      <a:cubicBezTo>
                        <a:pt x="14765" y="10789"/>
                        <a:pt x="14775" y="10786"/>
                        <a:pt x="14788" y="10789"/>
                      </a:cubicBezTo>
                      <a:cubicBezTo>
                        <a:pt x="18852" y="15242"/>
                        <a:pt x="22638" y="19857"/>
                        <a:pt x="26406" y="24562"/>
                      </a:cubicBezTo>
                      <a:cubicBezTo>
                        <a:pt x="26343" y="24576"/>
                        <a:pt x="26282" y="24591"/>
                        <a:pt x="26219" y="24605"/>
                      </a:cubicBezTo>
                      <a:cubicBezTo>
                        <a:pt x="26184" y="24591"/>
                        <a:pt x="26145" y="24583"/>
                        <a:pt x="26103" y="24583"/>
                      </a:cubicBezTo>
                      <a:cubicBezTo>
                        <a:pt x="26050" y="24583"/>
                        <a:pt x="25994" y="24596"/>
                        <a:pt x="25934" y="24625"/>
                      </a:cubicBezTo>
                      <a:cubicBezTo>
                        <a:pt x="25869" y="24657"/>
                        <a:pt x="25803" y="24694"/>
                        <a:pt x="25737" y="24728"/>
                      </a:cubicBezTo>
                      <a:cubicBezTo>
                        <a:pt x="21350" y="25876"/>
                        <a:pt x="16177" y="28748"/>
                        <a:pt x="13976" y="32748"/>
                      </a:cubicBezTo>
                      <a:cubicBezTo>
                        <a:pt x="10130" y="27440"/>
                        <a:pt x="5574" y="22481"/>
                        <a:pt x="1244" y="17563"/>
                      </a:cubicBezTo>
                      <a:cubicBezTo>
                        <a:pt x="2343" y="14904"/>
                        <a:pt x="4198" y="13049"/>
                        <a:pt x="6828" y="11850"/>
                      </a:cubicBezTo>
                      <a:cubicBezTo>
                        <a:pt x="8529" y="11074"/>
                        <a:pt x="10503" y="10408"/>
                        <a:pt x="12428" y="10408"/>
                      </a:cubicBezTo>
                      <a:close/>
                      <a:moveTo>
                        <a:pt x="2611" y="20372"/>
                      </a:moveTo>
                      <a:cubicBezTo>
                        <a:pt x="6212" y="24677"/>
                        <a:pt x="9755" y="29093"/>
                        <a:pt x="13588" y="33164"/>
                      </a:cubicBezTo>
                      <a:cubicBezTo>
                        <a:pt x="13652" y="33232"/>
                        <a:pt x="13727" y="33260"/>
                        <a:pt x="13798" y="33260"/>
                      </a:cubicBezTo>
                      <a:cubicBezTo>
                        <a:pt x="13866" y="33260"/>
                        <a:pt x="13931" y="33234"/>
                        <a:pt x="13982" y="33191"/>
                      </a:cubicBezTo>
                      <a:cubicBezTo>
                        <a:pt x="14017" y="33209"/>
                        <a:pt x="14054" y="33219"/>
                        <a:pt x="14091" y="33219"/>
                      </a:cubicBezTo>
                      <a:cubicBezTo>
                        <a:pt x="14135" y="33219"/>
                        <a:pt x="14178" y="33205"/>
                        <a:pt x="14213" y="33173"/>
                      </a:cubicBezTo>
                      <a:cubicBezTo>
                        <a:pt x="15982" y="31588"/>
                        <a:pt x="17411" y="29805"/>
                        <a:pt x="19405" y="28454"/>
                      </a:cubicBezTo>
                      <a:cubicBezTo>
                        <a:pt x="20310" y="27846"/>
                        <a:pt x="21262" y="27310"/>
                        <a:pt x="22251" y="26850"/>
                      </a:cubicBezTo>
                      <a:lnTo>
                        <a:pt x="22251" y="26850"/>
                      </a:lnTo>
                      <a:cubicBezTo>
                        <a:pt x="18920" y="29286"/>
                        <a:pt x="16125" y="32614"/>
                        <a:pt x="14723" y="36427"/>
                      </a:cubicBezTo>
                      <a:cubicBezTo>
                        <a:pt x="12789" y="33886"/>
                        <a:pt x="10435" y="31591"/>
                        <a:pt x="8287" y="29229"/>
                      </a:cubicBezTo>
                      <a:cubicBezTo>
                        <a:pt x="6088" y="26807"/>
                        <a:pt x="3887" y="24389"/>
                        <a:pt x="1683" y="21972"/>
                      </a:cubicBezTo>
                      <a:cubicBezTo>
                        <a:pt x="1668" y="21958"/>
                        <a:pt x="1653" y="21946"/>
                        <a:pt x="1634" y="21935"/>
                      </a:cubicBezTo>
                      <a:cubicBezTo>
                        <a:pt x="1738" y="21617"/>
                        <a:pt x="1847" y="21312"/>
                        <a:pt x="2037" y="21027"/>
                      </a:cubicBezTo>
                      <a:cubicBezTo>
                        <a:pt x="2201" y="20779"/>
                        <a:pt x="2411" y="20583"/>
                        <a:pt x="2611" y="20372"/>
                      </a:cubicBezTo>
                      <a:close/>
                      <a:moveTo>
                        <a:pt x="34666" y="1238"/>
                      </a:moveTo>
                      <a:cubicBezTo>
                        <a:pt x="34672" y="1264"/>
                        <a:pt x="34681" y="1290"/>
                        <a:pt x="34694" y="1314"/>
                      </a:cubicBezTo>
                      <a:cubicBezTo>
                        <a:pt x="37866" y="6522"/>
                        <a:pt x="41019" y="11922"/>
                        <a:pt x="44768" y="16740"/>
                      </a:cubicBezTo>
                      <a:cubicBezTo>
                        <a:pt x="39396" y="18096"/>
                        <a:pt x="33847" y="20186"/>
                        <a:pt x="29381" y="23518"/>
                      </a:cubicBezTo>
                      <a:cubicBezTo>
                        <a:pt x="29350" y="23542"/>
                        <a:pt x="29325" y="23573"/>
                        <a:pt x="29313" y="23610"/>
                      </a:cubicBezTo>
                      <a:cubicBezTo>
                        <a:pt x="29131" y="23698"/>
                        <a:pt x="29021" y="23922"/>
                        <a:pt x="29186" y="24136"/>
                      </a:cubicBezTo>
                      <a:cubicBezTo>
                        <a:pt x="29653" y="24740"/>
                        <a:pt x="29382" y="25977"/>
                        <a:pt x="28920" y="26532"/>
                      </a:cubicBezTo>
                      <a:cubicBezTo>
                        <a:pt x="28681" y="26818"/>
                        <a:pt x="28433" y="26917"/>
                        <a:pt x="28179" y="26917"/>
                      </a:cubicBezTo>
                      <a:cubicBezTo>
                        <a:pt x="27644" y="26917"/>
                        <a:pt x="27083" y="26478"/>
                        <a:pt x="26530" y="26412"/>
                      </a:cubicBezTo>
                      <a:cubicBezTo>
                        <a:pt x="26522" y="26411"/>
                        <a:pt x="26513" y="26411"/>
                        <a:pt x="26505" y="26411"/>
                      </a:cubicBezTo>
                      <a:cubicBezTo>
                        <a:pt x="26454" y="26411"/>
                        <a:pt x="26405" y="26430"/>
                        <a:pt x="26368" y="26466"/>
                      </a:cubicBezTo>
                      <a:cubicBezTo>
                        <a:pt x="26331" y="26454"/>
                        <a:pt x="26293" y="26447"/>
                        <a:pt x="26253" y="26447"/>
                      </a:cubicBezTo>
                      <a:cubicBezTo>
                        <a:pt x="26180" y="26447"/>
                        <a:pt x="26103" y="26471"/>
                        <a:pt x="26029" y="26529"/>
                      </a:cubicBezTo>
                      <a:cubicBezTo>
                        <a:pt x="21517" y="30065"/>
                        <a:pt x="17289" y="34786"/>
                        <a:pt x="15022" y="40117"/>
                      </a:cubicBezTo>
                      <a:cubicBezTo>
                        <a:pt x="15020" y="40071"/>
                        <a:pt x="15005" y="40027"/>
                        <a:pt x="14977" y="39990"/>
                      </a:cubicBezTo>
                      <a:cubicBezTo>
                        <a:pt x="10752" y="34622"/>
                        <a:pt x="5549" y="29811"/>
                        <a:pt x="714" y="24997"/>
                      </a:cubicBezTo>
                      <a:cubicBezTo>
                        <a:pt x="680" y="24962"/>
                        <a:pt x="639" y="24934"/>
                        <a:pt x="593" y="24916"/>
                      </a:cubicBezTo>
                      <a:cubicBezTo>
                        <a:pt x="914" y="24271"/>
                        <a:pt x="1279" y="23703"/>
                        <a:pt x="1754" y="23155"/>
                      </a:cubicBezTo>
                      <a:cubicBezTo>
                        <a:pt x="3820" y="25421"/>
                        <a:pt x="5884" y="27688"/>
                        <a:pt x="7952" y="29955"/>
                      </a:cubicBezTo>
                      <a:cubicBezTo>
                        <a:pt x="10076" y="32283"/>
                        <a:pt x="12120" y="34810"/>
                        <a:pt x="14449" y="36936"/>
                      </a:cubicBezTo>
                      <a:cubicBezTo>
                        <a:pt x="14484" y="36966"/>
                        <a:pt x="14529" y="36988"/>
                        <a:pt x="14576" y="36993"/>
                      </a:cubicBezTo>
                      <a:cubicBezTo>
                        <a:pt x="14608" y="37088"/>
                        <a:pt x="14703" y="37145"/>
                        <a:pt x="14802" y="37145"/>
                      </a:cubicBezTo>
                      <a:cubicBezTo>
                        <a:pt x="14889" y="37145"/>
                        <a:pt x="14979" y="37101"/>
                        <a:pt x="15033" y="37002"/>
                      </a:cubicBezTo>
                      <a:cubicBezTo>
                        <a:pt x="17665" y="32052"/>
                        <a:pt x="20990" y="28108"/>
                        <a:pt x="25987" y="25463"/>
                      </a:cubicBezTo>
                      <a:cubicBezTo>
                        <a:pt x="26219" y="25394"/>
                        <a:pt x="26451" y="25326"/>
                        <a:pt x="26686" y="25264"/>
                      </a:cubicBezTo>
                      <a:cubicBezTo>
                        <a:pt x="26870" y="25215"/>
                        <a:pt x="26961" y="25071"/>
                        <a:pt x="26974" y="24922"/>
                      </a:cubicBezTo>
                      <a:cubicBezTo>
                        <a:pt x="27074" y="24908"/>
                        <a:pt x="27158" y="24844"/>
                        <a:pt x="27193" y="24751"/>
                      </a:cubicBezTo>
                      <a:cubicBezTo>
                        <a:pt x="27203" y="24732"/>
                        <a:pt x="27213" y="24714"/>
                        <a:pt x="27221" y="24695"/>
                      </a:cubicBezTo>
                      <a:cubicBezTo>
                        <a:pt x="27245" y="24704"/>
                        <a:pt x="27270" y="24710"/>
                        <a:pt x="27295" y="24710"/>
                      </a:cubicBezTo>
                      <a:cubicBezTo>
                        <a:pt x="27346" y="24710"/>
                        <a:pt x="27396" y="24689"/>
                        <a:pt x="27432" y="24637"/>
                      </a:cubicBezTo>
                      <a:cubicBezTo>
                        <a:pt x="30477" y="20206"/>
                        <a:pt x="36936" y="17446"/>
                        <a:pt x="42186" y="17215"/>
                      </a:cubicBezTo>
                      <a:cubicBezTo>
                        <a:pt x="42532" y="17200"/>
                        <a:pt x="42568" y="16828"/>
                        <a:pt x="42393" y="16609"/>
                      </a:cubicBezTo>
                      <a:cubicBezTo>
                        <a:pt x="42401" y="16540"/>
                        <a:pt x="42384" y="16471"/>
                        <a:pt x="42344" y="16414"/>
                      </a:cubicBezTo>
                      <a:cubicBezTo>
                        <a:pt x="39192" y="11631"/>
                        <a:pt x="36290" y="6787"/>
                        <a:pt x="33442" y="1826"/>
                      </a:cubicBezTo>
                      <a:cubicBezTo>
                        <a:pt x="33828" y="1588"/>
                        <a:pt x="34236" y="1379"/>
                        <a:pt x="34666" y="1238"/>
                      </a:cubicBezTo>
                      <a:close/>
                      <a:moveTo>
                        <a:pt x="28437" y="1"/>
                      </a:moveTo>
                      <a:cubicBezTo>
                        <a:pt x="22427" y="1"/>
                        <a:pt x="16158" y="3857"/>
                        <a:pt x="14801" y="9989"/>
                      </a:cubicBezTo>
                      <a:cubicBezTo>
                        <a:pt x="13986" y="9734"/>
                        <a:pt x="13104" y="9613"/>
                        <a:pt x="12193" y="9613"/>
                      </a:cubicBezTo>
                      <a:cubicBezTo>
                        <a:pt x="7406" y="9613"/>
                        <a:pt x="1802" y="12929"/>
                        <a:pt x="712" y="17384"/>
                      </a:cubicBezTo>
                      <a:cubicBezTo>
                        <a:pt x="509" y="17482"/>
                        <a:pt x="381" y="17736"/>
                        <a:pt x="571" y="17958"/>
                      </a:cubicBezTo>
                      <a:cubicBezTo>
                        <a:pt x="1115" y="18594"/>
                        <a:pt x="1657" y="19232"/>
                        <a:pt x="2196" y="19875"/>
                      </a:cubicBezTo>
                      <a:cubicBezTo>
                        <a:pt x="1558" y="20326"/>
                        <a:pt x="1109" y="21162"/>
                        <a:pt x="991" y="21909"/>
                      </a:cubicBezTo>
                      <a:cubicBezTo>
                        <a:pt x="979" y="21978"/>
                        <a:pt x="996" y="22050"/>
                        <a:pt x="1038" y="22107"/>
                      </a:cubicBezTo>
                      <a:cubicBezTo>
                        <a:pt x="1000" y="22211"/>
                        <a:pt x="1005" y="22331"/>
                        <a:pt x="1106" y="22441"/>
                      </a:cubicBezTo>
                      <a:lnTo>
                        <a:pt x="1349" y="22709"/>
                      </a:lnTo>
                      <a:cubicBezTo>
                        <a:pt x="737" y="23314"/>
                        <a:pt x="244" y="24090"/>
                        <a:pt x="23" y="24927"/>
                      </a:cubicBezTo>
                      <a:cubicBezTo>
                        <a:pt x="0" y="25006"/>
                        <a:pt x="17" y="25094"/>
                        <a:pt x="69" y="25159"/>
                      </a:cubicBezTo>
                      <a:cubicBezTo>
                        <a:pt x="41" y="25254"/>
                        <a:pt x="57" y="25359"/>
                        <a:pt x="153" y="25454"/>
                      </a:cubicBezTo>
                      <a:cubicBezTo>
                        <a:pt x="5065" y="30310"/>
                        <a:pt x="9608" y="35625"/>
                        <a:pt x="14650" y="40336"/>
                      </a:cubicBezTo>
                      <a:cubicBezTo>
                        <a:pt x="14692" y="40376"/>
                        <a:pt x="14737" y="40392"/>
                        <a:pt x="14781" y="40392"/>
                      </a:cubicBezTo>
                      <a:cubicBezTo>
                        <a:pt x="14834" y="40392"/>
                        <a:pt x="14886" y="40368"/>
                        <a:pt x="14928" y="40331"/>
                      </a:cubicBezTo>
                      <a:lnTo>
                        <a:pt x="14928" y="40331"/>
                      </a:lnTo>
                      <a:cubicBezTo>
                        <a:pt x="14918" y="40356"/>
                        <a:pt x="14905" y="40380"/>
                        <a:pt x="14895" y="40405"/>
                      </a:cubicBezTo>
                      <a:cubicBezTo>
                        <a:pt x="14826" y="40575"/>
                        <a:pt x="14987" y="40731"/>
                        <a:pt x="15139" y="40731"/>
                      </a:cubicBezTo>
                      <a:cubicBezTo>
                        <a:pt x="15205" y="40731"/>
                        <a:pt x="15270" y="40701"/>
                        <a:pt x="15313" y="40630"/>
                      </a:cubicBezTo>
                      <a:cubicBezTo>
                        <a:pt x="18420" y="35443"/>
                        <a:pt x="21713" y="30906"/>
                        <a:pt x="26506" y="27115"/>
                      </a:cubicBezTo>
                      <a:cubicBezTo>
                        <a:pt x="26526" y="27100"/>
                        <a:pt x="26543" y="27083"/>
                        <a:pt x="26559" y="27065"/>
                      </a:cubicBezTo>
                      <a:cubicBezTo>
                        <a:pt x="26937" y="27428"/>
                        <a:pt x="27484" y="27618"/>
                        <a:pt x="28023" y="27618"/>
                      </a:cubicBezTo>
                      <a:cubicBezTo>
                        <a:pt x="28564" y="27618"/>
                        <a:pt x="29097" y="27426"/>
                        <a:pt x="29442" y="27026"/>
                      </a:cubicBezTo>
                      <a:cubicBezTo>
                        <a:pt x="30084" y="26281"/>
                        <a:pt x="30483" y="24677"/>
                        <a:pt x="29842" y="23812"/>
                      </a:cubicBezTo>
                      <a:cubicBezTo>
                        <a:pt x="34813" y="21147"/>
                        <a:pt x="39638" y="18771"/>
                        <a:pt x="45165" y="17413"/>
                      </a:cubicBezTo>
                      <a:cubicBezTo>
                        <a:pt x="45546" y="17319"/>
                        <a:pt x="45534" y="16806"/>
                        <a:pt x="45262" y="16685"/>
                      </a:cubicBezTo>
                      <a:cubicBezTo>
                        <a:pt x="45280" y="16627"/>
                        <a:pt x="45271" y="16564"/>
                        <a:pt x="45239" y="16514"/>
                      </a:cubicBezTo>
                      <a:cubicBezTo>
                        <a:pt x="42082" y="11268"/>
                        <a:pt x="38506" y="6266"/>
                        <a:pt x="35322" y="1031"/>
                      </a:cubicBezTo>
                      <a:cubicBezTo>
                        <a:pt x="35266" y="939"/>
                        <a:pt x="35173" y="876"/>
                        <a:pt x="35067" y="862"/>
                      </a:cubicBezTo>
                      <a:cubicBezTo>
                        <a:pt x="35063" y="711"/>
                        <a:pt x="34975" y="566"/>
                        <a:pt x="34816" y="566"/>
                      </a:cubicBezTo>
                      <a:cubicBezTo>
                        <a:pt x="34789" y="566"/>
                        <a:pt x="34760" y="570"/>
                        <a:pt x="34729" y="579"/>
                      </a:cubicBezTo>
                      <a:cubicBezTo>
                        <a:pt x="34153" y="749"/>
                        <a:pt x="33640" y="1011"/>
                        <a:pt x="33203" y="1412"/>
                      </a:cubicBezTo>
                      <a:cubicBezTo>
                        <a:pt x="33102" y="1236"/>
                        <a:pt x="33001" y="1060"/>
                        <a:pt x="32900" y="884"/>
                      </a:cubicBezTo>
                      <a:cubicBezTo>
                        <a:pt x="32885" y="858"/>
                        <a:pt x="32868" y="835"/>
                        <a:pt x="32850" y="813"/>
                      </a:cubicBezTo>
                      <a:cubicBezTo>
                        <a:pt x="32863" y="703"/>
                        <a:pt x="32828" y="591"/>
                        <a:pt x="32706" y="524"/>
                      </a:cubicBezTo>
                      <a:cubicBezTo>
                        <a:pt x="32362" y="334"/>
                        <a:pt x="31977" y="243"/>
                        <a:pt x="31592" y="243"/>
                      </a:cubicBezTo>
                      <a:cubicBezTo>
                        <a:pt x="30859" y="243"/>
                        <a:pt x="30126" y="573"/>
                        <a:pt x="29688" y="1176"/>
                      </a:cubicBezTo>
                      <a:cubicBezTo>
                        <a:pt x="29506" y="922"/>
                        <a:pt x="29322" y="669"/>
                        <a:pt x="29132" y="421"/>
                      </a:cubicBezTo>
                      <a:cubicBezTo>
                        <a:pt x="29083" y="354"/>
                        <a:pt x="29013" y="306"/>
                        <a:pt x="28933" y="286"/>
                      </a:cubicBezTo>
                      <a:cubicBezTo>
                        <a:pt x="28910" y="133"/>
                        <a:pt x="28803" y="3"/>
                        <a:pt x="28599" y="2"/>
                      </a:cubicBezTo>
                      <a:cubicBezTo>
                        <a:pt x="28545" y="1"/>
                        <a:pt x="28491" y="1"/>
                        <a:pt x="284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451;p23">
                  <a:extLst>
                    <a:ext uri="{FF2B5EF4-FFF2-40B4-BE49-F238E27FC236}">
                      <a16:creationId xmlns:a16="http://schemas.microsoft.com/office/drawing/2014/main" id="{85A3980F-9D63-48A1-BF55-BDC1A4C0430E}"/>
                    </a:ext>
                  </a:extLst>
                </p:cNvPr>
                <p:cNvSpPr/>
                <p:nvPr/>
              </p:nvSpPr>
              <p:spPr>
                <a:xfrm>
                  <a:off x="454890" y="5262949"/>
                  <a:ext cx="305477" cy="2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" h="6472" extrusionOk="0">
                      <a:moveTo>
                        <a:pt x="8889" y="1"/>
                      </a:moveTo>
                      <a:cubicBezTo>
                        <a:pt x="8886" y="1"/>
                        <a:pt x="8883" y="1"/>
                        <a:pt x="8881" y="1"/>
                      </a:cubicBezTo>
                      <a:cubicBezTo>
                        <a:pt x="5016" y="123"/>
                        <a:pt x="1414" y="2612"/>
                        <a:pt x="51" y="6248"/>
                      </a:cubicBezTo>
                      <a:cubicBezTo>
                        <a:pt x="1" y="6381"/>
                        <a:pt x="104" y="6472"/>
                        <a:pt x="211" y="6472"/>
                      </a:cubicBezTo>
                      <a:cubicBezTo>
                        <a:pt x="273" y="6472"/>
                        <a:pt x="337" y="6441"/>
                        <a:pt x="373" y="6369"/>
                      </a:cubicBezTo>
                      <a:cubicBezTo>
                        <a:pt x="2066" y="2961"/>
                        <a:pt x="5111" y="886"/>
                        <a:pt x="8903" y="586"/>
                      </a:cubicBezTo>
                      <a:cubicBezTo>
                        <a:pt x="9230" y="560"/>
                        <a:pt x="9216" y="1"/>
                        <a:pt x="88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452;p23">
                  <a:extLst>
                    <a:ext uri="{FF2B5EF4-FFF2-40B4-BE49-F238E27FC236}">
                      <a16:creationId xmlns:a16="http://schemas.microsoft.com/office/drawing/2014/main" id="{6EFF2366-AFFE-4CC1-B0C7-A6559A5F5746}"/>
                    </a:ext>
                  </a:extLst>
                </p:cNvPr>
                <p:cNvSpPr/>
                <p:nvPr/>
              </p:nvSpPr>
              <p:spPr>
                <a:xfrm>
                  <a:off x="384105" y="5156755"/>
                  <a:ext cx="306900" cy="2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745" extrusionOk="0">
                      <a:moveTo>
                        <a:pt x="8838" y="1"/>
                      </a:moveTo>
                      <a:cubicBezTo>
                        <a:pt x="8814" y="1"/>
                        <a:pt x="8790" y="4"/>
                        <a:pt x="8763" y="9"/>
                      </a:cubicBezTo>
                      <a:cubicBezTo>
                        <a:pt x="5080" y="769"/>
                        <a:pt x="1744" y="3038"/>
                        <a:pt x="72" y="6465"/>
                      </a:cubicBezTo>
                      <a:cubicBezTo>
                        <a:pt x="0" y="6611"/>
                        <a:pt x="144" y="6744"/>
                        <a:pt x="281" y="6744"/>
                      </a:cubicBezTo>
                      <a:cubicBezTo>
                        <a:pt x="340" y="6744"/>
                        <a:pt x="398" y="6720"/>
                        <a:pt x="436" y="6661"/>
                      </a:cubicBezTo>
                      <a:cubicBezTo>
                        <a:pt x="2441" y="3577"/>
                        <a:pt x="5216" y="1387"/>
                        <a:pt x="8877" y="669"/>
                      </a:cubicBezTo>
                      <a:cubicBezTo>
                        <a:pt x="9274" y="591"/>
                        <a:pt x="9199" y="1"/>
                        <a:pt x="883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453;p23">
                  <a:extLst>
                    <a:ext uri="{FF2B5EF4-FFF2-40B4-BE49-F238E27FC236}">
                      <a16:creationId xmlns:a16="http://schemas.microsoft.com/office/drawing/2014/main" id="{0C9411C0-07A5-4AD3-A367-EAB1C3AB9106}"/>
                    </a:ext>
                  </a:extLst>
                </p:cNvPr>
                <p:cNvSpPr/>
                <p:nvPr/>
              </p:nvSpPr>
              <p:spPr>
                <a:xfrm>
                  <a:off x="323910" y="5058404"/>
                  <a:ext cx="287441" cy="22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6829" extrusionOk="0">
                      <a:moveTo>
                        <a:pt x="8294" y="1"/>
                      </a:moveTo>
                      <a:cubicBezTo>
                        <a:pt x="8268" y="1"/>
                        <a:pt x="8242" y="3"/>
                        <a:pt x="8213" y="10"/>
                      </a:cubicBezTo>
                      <a:cubicBezTo>
                        <a:pt x="4782" y="751"/>
                        <a:pt x="1382" y="3252"/>
                        <a:pt x="57" y="6566"/>
                      </a:cubicBezTo>
                      <a:cubicBezTo>
                        <a:pt x="1" y="6706"/>
                        <a:pt x="127" y="6828"/>
                        <a:pt x="251" y="6828"/>
                      </a:cubicBezTo>
                      <a:cubicBezTo>
                        <a:pt x="306" y="6828"/>
                        <a:pt x="360" y="6805"/>
                        <a:pt x="397" y="6749"/>
                      </a:cubicBezTo>
                      <a:cubicBezTo>
                        <a:pt x="2441" y="3724"/>
                        <a:pt x="4767" y="1682"/>
                        <a:pt x="8323" y="648"/>
                      </a:cubicBezTo>
                      <a:cubicBezTo>
                        <a:pt x="8686" y="543"/>
                        <a:pt x="8640" y="1"/>
                        <a:pt x="82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454;p23">
                  <a:extLst>
                    <a:ext uri="{FF2B5EF4-FFF2-40B4-BE49-F238E27FC236}">
                      <a16:creationId xmlns:a16="http://schemas.microsoft.com/office/drawing/2014/main" id="{8EF4D028-FF09-42D4-BD81-FA3139C62481}"/>
                    </a:ext>
                  </a:extLst>
                </p:cNvPr>
                <p:cNvSpPr/>
                <p:nvPr/>
              </p:nvSpPr>
              <p:spPr>
                <a:xfrm>
                  <a:off x="251239" y="4971867"/>
                  <a:ext cx="284331" cy="22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6870" extrusionOk="0">
                      <a:moveTo>
                        <a:pt x="8135" y="1"/>
                      </a:moveTo>
                      <a:cubicBezTo>
                        <a:pt x="8051" y="1"/>
                        <a:pt x="7971" y="31"/>
                        <a:pt x="7908" y="85"/>
                      </a:cubicBezTo>
                      <a:cubicBezTo>
                        <a:pt x="7184" y="445"/>
                        <a:pt x="6177" y="523"/>
                        <a:pt x="5431" y="869"/>
                      </a:cubicBezTo>
                      <a:cubicBezTo>
                        <a:pt x="4620" y="1248"/>
                        <a:pt x="3859" y="1724"/>
                        <a:pt x="3163" y="2288"/>
                      </a:cubicBezTo>
                      <a:cubicBezTo>
                        <a:pt x="1756" y="3423"/>
                        <a:pt x="713" y="4882"/>
                        <a:pt x="69" y="6567"/>
                      </a:cubicBezTo>
                      <a:cubicBezTo>
                        <a:pt x="1" y="6747"/>
                        <a:pt x="140" y="6869"/>
                        <a:pt x="285" y="6869"/>
                      </a:cubicBezTo>
                      <a:cubicBezTo>
                        <a:pt x="370" y="6869"/>
                        <a:pt x="457" y="6827"/>
                        <a:pt x="506" y="6731"/>
                      </a:cubicBezTo>
                      <a:cubicBezTo>
                        <a:pt x="1481" y="4784"/>
                        <a:pt x="2900" y="3090"/>
                        <a:pt x="4800" y="1984"/>
                      </a:cubicBezTo>
                      <a:cubicBezTo>
                        <a:pt x="5536" y="1560"/>
                        <a:pt x="6320" y="1228"/>
                        <a:pt x="7138" y="998"/>
                      </a:cubicBezTo>
                      <a:cubicBezTo>
                        <a:pt x="7622" y="862"/>
                        <a:pt x="8081" y="888"/>
                        <a:pt x="8424" y="522"/>
                      </a:cubicBezTo>
                      <a:cubicBezTo>
                        <a:pt x="8591" y="341"/>
                        <a:pt x="8423" y="4"/>
                        <a:pt x="8188" y="1"/>
                      </a:cubicBezTo>
                      <a:lnTo>
                        <a:pt x="8141" y="1"/>
                      </a:lnTo>
                      <a:cubicBezTo>
                        <a:pt x="8139" y="1"/>
                        <a:pt x="8137" y="1"/>
                        <a:pt x="813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455;p23">
                  <a:extLst>
                    <a:ext uri="{FF2B5EF4-FFF2-40B4-BE49-F238E27FC236}">
                      <a16:creationId xmlns:a16="http://schemas.microsoft.com/office/drawing/2014/main" id="{86DC706D-6D19-44E9-AB28-AC3258E54283}"/>
                    </a:ext>
                  </a:extLst>
                </p:cNvPr>
                <p:cNvSpPr/>
                <p:nvPr/>
              </p:nvSpPr>
              <p:spPr>
                <a:xfrm>
                  <a:off x="157223" y="4893206"/>
                  <a:ext cx="328873" cy="20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8" h="6241" extrusionOk="0">
                      <a:moveTo>
                        <a:pt x="9460" y="1"/>
                      </a:moveTo>
                      <a:cubicBezTo>
                        <a:pt x="9440" y="1"/>
                        <a:pt x="9419" y="2"/>
                        <a:pt x="9398" y="6"/>
                      </a:cubicBezTo>
                      <a:cubicBezTo>
                        <a:pt x="5592" y="598"/>
                        <a:pt x="1854" y="2360"/>
                        <a:pt x="75" y="5954"/>
                      </a:cubicBezTo>
                      <a:cubicBezTo>
                        <a:pt x="1" y="6104"/>
                        <a:pt x="148" y="6240"/>
                        <a:pt x="288" y="6240"/>
                      </a:cubicBezTo>
                      <a:cubicBezTo>
                        <a:pt x="348" y="6240"/>
                        <a:pt x="407" y="6214"/>
                        <a:pt x="446" y="6153"/>
                      </a:cubicBezTo>
                      <a:cubicBezTo>
                        <a:pt x="2544" y="2899"/>
                        <a:pt x="5771" y="1292"/>
                        <a:pt x="9516" y="692"/>
                      </a:cubicBezTo>
                      <a:cubicBezTo>
                        <a:pt x="9938" y="625"/>
                        <a:pt x="9852" y="1"/>
                        <a:pt x="9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456;p23">
                  <a:extLst>
                    <a:ext uri="{FF2B5EF4-FFF2-40B4-BE49-F238E27FC236}">
                      <a16:creationId xmlns:a16="http://schemas.microsoft.com/office/drawing/2014/main" id="{B8CFF37D-6808-42CE-8A11-1A28BF23B828}"/>
                    </a:ext>
                  </a:extLst>
                </p:cNvPr>
                <p:cNvSpPr/>
                <p:nvPr/>
              </p:nvSpPr>
              <p:spPr>
                <a:xfrm>
                  <a:off x="856798" y="4962469"/>
                  <a:ext cx="304054" cy="21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" h="6366" extrusionOk="0">
                      <a:moveTo>
                        <a:pt x="8737" y="0"/>
                      </a:moveTo>
                      <a:cubicBezTo>
                        <a:pt x="8720" y="0"/>
                        <a:pt x="8704" y="1"/>
                        <a:pt x="8686" y="3"/>
                      </a:cubicBezTo>
                      <a:cubicBezTo>
                        <a:pt x="5361" y="398"/>
                        <a:pt x="1228" y="2872"/>
                        <a:pt x="47" y="6149"/>
                      </a:cubicBezTo>
                      <a:cubicBezTo>
                        <a:pt x="1" y="6278"/>
                        <a:pt x="97" y="6366"/>
                        <a:pt x="201" y="6366"/>
                      </a:cubicBezTo>
                      <a:cubicBezTo>
                        <a:pt x="249" y="6366"/>
                        <a:pt x="298" y="6347"/>
                        <a:pt x="336" y="6306"/>
                      </a:cubicBezTo>
                      <a:cubicBezTo>
                        <a:pt x="1488" y="5065"/>
                        <a:pt x="2430" y="3734"/>
                        <a:pt x="3831" y="2740"/>
                      </a:cubicBezTo>
                      <a:cubicBezTo>
                        <a:pt x="5355" y="1659"/>
                        <a:pt x="7003" y="1104"/>
                        <a:pt x="8797" y="651"/>
                      </a:cubicBezTo>
                      <a:cubicBezTo>
                        <a:pt x="9188" y="551"/>
                        <a:pt x="9118" y="0"/>
                        <a:pt x="87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457;p23">
                  <a:extLst>
                    <a:ext uri="{FF2B5EF4-FFF2-40B4-BE49-F238E27FC236}">
                      <a16:creationId xmlns:a16="http://schemas.microsoft.com/office/drawing/2014/main" id="{6A15CF1C-D855-465E-A1CB-5E63B0D0B733}"/>
                    </a:ext>
                  </a:extLst>
                </p:cNvPr>
                <p:cNvSpPr/>
                <p:nvPr/>
              </p:nvSpPr>
              <p:spPr>
                <a:xfrm>
                  <a:off x="797894" y="4865475"/>
                  <a:ext cx="315338" cy="23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" h="7140" extrusionOk="0">
                      <a:moveTo>
                        <a:pt x="9009" y="1"/>
                      </a:moveTo>
                      <a:cubicBezTo>
                        <a:pt x="8996" y="1"/>
                        <a:pt x="8983" y="2"/>
                        <a:pt x="8970" y="3"/>
                      </a:cubicBezTo>
                      <a:cubicBezTo>
                        <a:pt x="5058" y="366"/>
                        <a:pt x="1220" y="3018"/>
                        <a:pt x="49" y="6872"/>
                      </a:cubicBezTo>
                      <a:cubicBezTo>
                        <a:pt x="1" y="7033"/>
                        <a:pt x="117" y="7139"/>
                        <a:pt x="240" y="7139"/>
                      </a:cubicBezTo>
                      <a:cubicBezTo>
                        <a:pt x="312" y="7139"/>
                        <a:pt x="387" y="7102"/>
                        <a:pt x="430" y="7016"/>
                      </a:cubicBezTo>
                      <a:cubicBezTo>
                        <a:pt x="2214" y="3504"/>
                        <a:pt x="5084" y="1122"/>
                        <a:pt x="9088" y="697"/>
                      </a:cubicBezTo>
                      <a:cubicBezTo>
                        <a:pt x="9528" y="650"/>
                        <a:pt x="9426" y="1"/>
                        <a:pt x="90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458;p23">
                  <a:extLst>
                    <a:ext uri="{FF2B5EF4-FFF2-40B4-BE49-F238E27FC236}">
                      <a16:creationId xmlns:a16="http://schemas.microsoft.com/office/drawing/2014/main" id="{28C4BE6E-145A-41F7-9087-CD4C85A08FF7}"/>
                    </a:ext>
                  </a:extLst>
                </p:cNvPr>
                <p:cNvSpPr/>
                <p:nvPr/>
              </p:nvSpPr>
              <p:spPr>
                <a:xfrm>
                  <a:off x="732437" y="4757031"/>
                  <a:ext cx="309216" cy="24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4" h="7346" extrusionOk="0">
                      <a:moveTo>
                        <a:pt x="8861" y="1"/>
                      </a:moveTo>
                      <a:cubicBezTo>
                        <a:pt x="8851" y="1"/>
                        <a:pt x="8841" y="1"/>
                        <a:pt x="8830" y="2"/>
                      </a:cubicBezTo>
                      <a:cubicBezTo>
                        <a:pt x="4877" y="316"/>
                        <a:pt x="873" y="3101"/>
                        <a:pt x="28" y="7138"/>
                      </a:cubicBezTo>
                      <a:cubicBezTo>
                        <a:pt x="0" y="7272"/>
                        <a:pt x="106" y="7345"/>
                        <a:pt x="216" y="7345"/>
                      </a:cubicBezTo>
                      <a:cubicBezTo>
                        <a:pt x="295" y="7345"/>
                        <a:pt x="377" y="7307"/>
                        <a:pt x="412" y="7227"/>
                      </a:cubicBezTo>
                      <a:cubicBezTo>
                        <a:pt x="2031" y="3597"/>
                        <a:pt x="4822" y="961"/>
                        <a:pt x="8939" y="641"/>
                      </a:cubicBezTo>
                      <a:cubicBezTo>
                        <a:pt x="9343" y="609"/>
                        <a:pt x="9249" y="1"/>
                        <a:pt x="88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459;p23">
                  <a:extLst>
                    <a:ext uri="{FF2B5EF4-FFF2-40B4-BE49-F238E27FC236}">
                      <a16:creationId xmlns:a16="http://schemas.microsoft.com/office/drawing/2014/main" id="{D813CACA-CC76-4E84-8927-6670C8E0FAE5}"/>
                    </a:ext>
                  </a:extLst>
                </p:cNvPr>
                <p:cNvSpPr/>
                <p:nvPr/>
              </p:nvSpPr>
              <p:spPr>
                <a:xfrm>
                  <a:off x="647422" y="4663743"/>
                  <a:ext cx="319740" cy="24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2" h="7395" extrusionOk="0">
                      <a:moveTo>
                        <a:pt x="9162" y="0"/>
                      </a:moveTo>
                      <a:cubicBezTo>
                        <a:pt x="9152" y="0"/>
                        <a:pt x="9142" y="1"/>
                        <a:pt x="9132" y="1"/>
                      </a:cubicBezTo>
                      <a:cubicBezTo>
                        <a:pt x="4959" y="317"/>
                        <a:pt x="1872" y="3604"/>
                        <a:pt x="67" y="7154"/>
                      </a:cubicBezTo>
                      <a:cubicBezTo>
                        <a:pt x="0" y="7286"/>
                        <a:pt x="124" y="7395"/>
                        <a:pt x="245" y="7395"/>
                      </a:cubicBezTo>
                      <a:cubicBezTo>
                        <a:pt x="298" y="7395"/>
                        <a:pt x="349" y="7375"/>
                        <a:pt x="385" y="7327"/>
                      </a:cubicBezTo>
                      <a:cubicBezTo>
                        <a:pt x="2723" y="4229"/>
                        <a:pt x="5034" y="963"/>
                        <a:pt x="9244" y="659"/>
                      </a:cubicBezTo>
                      <a:cubicBezTo>
                        <a:pt x="9661" y="629"/>
                        <a:pt x="9563" y="0"/>
                        <a:pt x="91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460;p23">
                  <a:extLst>
                    <a:ext uri="{FF2B5EF4-FFF2-40B4-BE49-F238E27FC236}">
                      <a16:creationId xmlns:a16="http://schemas.microsoft.com/office/drawing/2014/main" id="{9FC1222E-D194-473F-A93F-250F9EE901FA}"/>
                    </a:ext>
                  </a:extLst>
                </p:cNvPr>
                <p:cNvSpPr/>
                <p:nvPr/>
              </p:nvSpPr>
              <p:spPr>
                <a:xfrm>
                  <a:off x="585241" y="4582997"/>
                  <a:ext cx="320335" cy="25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0" h="7608" extrusionOk="0">
                      <a:moveTo>
                        <a:pt x="9301" y="1"/>
                      </a:moveTo>
                      <a:cubicBezTo>
                        <a:pt x="9271" y="1"/>
                        <a:pt x="9238" y="5"/>
                        <a:pt x="9204" y="15"/>
                      </a:cubicBezTo>
                      <a:cubicBezTo>
                        <a:pt x="5334" y="1121"/>
                        <a:pt x="1872" y="3705"/>
                        <a:pt x="68" y="7350"/>
                      </a:cubicBezTo>
                      <a:cubicBezTo>
                        <a:pt x="1" y="7487"/>
                        <a:pt x="133" y="7608"/>
                        <a:pt x="260" y="7608"/>
                      </a:cubicBezTo>
                      <a:cubicBezTo>
                        <a:pt x="316" y="7608"/>
                        <a:pt x="370" y="7585"/>
                        <a:pt x="406" y="7531"/>
                      </a:cubicBezTo>
                      <a:cubicBezTo>
                        <a:pt x="2627" y="4241"/>
                        <a:pt x="5479" y="1836"/>
                        <a:pt x="9314" y="666"/>
                      </a:cubicBezTo>
                      <a:cubicBezTo>
                        <a:pt x="9679" y="554"/>
                        <a:pt x="9629" y="1"/>
                        <a:pt x="9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5" name="Google Shape;461;p23">
                <a:extLst>
                  <a:ext uri="{FF2B5EF4-FFF2-40B4-BE49-F238E27FC236}">
                    <a16:creationId xmlns:a16="http://schemas.microsoft.com/office/drawing/2014/main" id="{567F39AF-DFC9-4203-9090-99A802987866}"/>
                  </a:ext>
                </a:extLst>
              </p:cNvPr>
              <p:cNvSpPr/>
              <p:nvPr/>
            </p:nvSpPr>
            <p:spPr>
              <a:xfrm>
                <a:off x="1364603" y="5136171"/>
                <a:ext cx="119166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399" extrusionOk="0">
                    <a:moveTo>
                      <a:pt x="3358" y="0"/>
                    </a:moveTo>
                    <a:cubicBezTo>
                      <a:pt x="3340" y="0"/>
                      <a:pt x="3320" y="4"/>
                      <a:pt x="3300" y="12"/>
                    </a:cubicBezTo>
                    <a:cubicBezTo>
                      <a:pt x="2275" y="421"/>
                      <a:pt x="1274" y="804"/>
                      <a:pt x="200" y="1066"/>
                    </a:cubicBezTo>
                    <a:cubicBezTo>
                      <a:pt x="0" y="1113"/>
                      <a:pt x="66" y="1399"/>
                      <a:pt x="248" y="1399"/>
                    </a:cubicBezTo>
                    <a:cubicBezTo>
                      <a:pt x="261" y="1399"/>
                      <a:pt x="276" y="1397"/>
                      <a:pt x="290" y="1394"/>
                    </a:cubicBezTo>
                    <a:cubicBezTo>
                      <a:pt x="1364" y="1149"/>
                      <a:pt x="2447" y="830"/>
                      <a:pt x="3439" y="344"/>
                    </a:cubicBezTo>
                    <a:cubicBezTo>
                      <a:pt x="3601" y="264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462;p23">
                <a:extLst>
                  <a:ext uri="{FF2B5EF4-FFF2-40B4-BE49-F238E27FC236}">
                    <a16:creationId xmlns:a16="http://schemas.microsoft.com/office/drawing/2014/main" id="{971460EB-D426-431D-8114-A5A7889301AA}"/>
                  </a:ext>
                </a:extLst>
              </p:cNvPr>
              <p:cNvSpPr/>
              <p:nvPr/>
            </p:nvSpPr>
            <p:spPr>
              <a:xfrm>
                <a:off x="1437505" y="5176610"/>
                <a:ext cx="11784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34" extrusionOk="0">
                    <a:moveTo>
                      <a:pt x="3329" y="1"/>
                    </a:moveTo>
                    <a:cubicBezTo>
                      <a:pt x="3311" y="1"/>
                      <a:pt x="3291" y="4"/>
                      <a:pt x="3270" y="11"/>
                    </a:cubicBezTo>
                    <a:cubicBezTo>
                      <a:pt x="2261" y="346"/>
                      <a:pt x="1258" y="522"/>
                      <a:pt x="193" y="528"/>
                    </a:cubicBezTo>
                    <a:cubicBezTo>
                      <a:pt x="0" y="530"/>
                      <a:pt x="2" y="819"/>
                      <a:pt x="193" y="827"/>
                    </a:cubicBezTo>
                    <a:cubicBezTo>
                      <a:pt x="305" y="831"/>
                      <a:pt x="417" y="834"/>
                      <a:pt x="529" y="834"/>
                    </a:cubicBezTo>
                    <a:cubicBezTo>
                      <a:pt x="1493" y="834"/>
                      <a:pt x="2453" y="674"/>
                      <a:pt x="3365" y="358"/>
                    </a:cubicBezTo>
                    <a:cubicBezTo>
                      <a:pt x="3561" y="289"/>
                      <a:pt x="3505" y="1"/>
                      <a:pt x="33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463;p23">
              <a:extLst>
                <a:ext uri="{FF2B5EF4-FFF2-40B4-BE49-F238E27FC236}">
                  <a16:creationId xmlns:a16="http://schemas.microsoft.com/office/drawing/2014/main" id="{8337A514-0028-42C1-843B-E91B74AEA5F0}"/>
                </a:ext>
              </a:extLst>
            </p:cNvPr>
            <p:cNvGrpSpPr/>
            <p:nvPr userDrawn="1"/>
          </p:nvGrpSpPr>
          <p:grpSpPr>
            <a:xfrm>
              <a:off x="4642911" y="-538588"/>
              <a:ext cx="1037582" cy="940754"/>
              <a:chOff x="1664354" y="4088694"/>
              <a:chExt cx="1037582" cy="940754"/>
            </a:xfrm>
          </p:grpSpPr>
          <p:grpSp>
            <p:nvGrpSpPr>
              <p:cNvPr id="679" name="Google Shape;464;p23">
                <a:extLst>
                  <a:ext uri="{FF2B5EF4-FFF2-40B4-BE49-F238E27FC236}">
                    <a16:creationId xmlns:a16="http://schemas.microsoft.com/office/drawing/2014/main" id="{C8C34CB7-7582-43F3-A31E-E405D0A1B3D1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683" name="Google Shape;465;p23">
                  <a:extLst>
                    <a:ext uri="{FF2B5EF4-FFF2-40B4-BE49-F238E27FC236}">
                      <a16:creationId xmlns:a16="http://schemas.microsoft.com/office/drawing/2014/main" id="{F7ABED4B-C57D-409E-B2E8-105B4A6E56AF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466;p23">
                  <a:extLst>
                    <a:ext uri="{FF2B5EF4-FFF2-40B4-BE49-F238E27FC236}">
                      <a16:creationId xmlns:a16="http://schemas.microsoft.com/office/drawing/2014/main" id="{61FA7965-62A4-461B-B0E5-CC06E3854D13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467;p23">
                  <a:extLst>
                    <a:ext uri="{FF2B5EF4-FFF2-40B4-BE49-F238E27FC236}">
                      <a16:creationId xmlns:a16="http://schemas.microsoft.com/office/drawing/2014/main" id="{9F2D9891-813C-4551-A72A-64E8EB7A1F6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468;p23">
                  <a:extLst>
                    <a:ext uri="{FF2B5EF4-FFF2-40B4-BE49-F238E27FC236}">
                      <a16:creationId xmlns:a16="http://schemas.microsoft.com/office/drawing/2014/main" id="{45E7D398-679D-44FC-89BA-5411D4266365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469;p23">
                  <a:extLst>
                    <a:ext uri="{FF2B5EF4-FFF2-40B4-BE49-F238E27FC236}">
                      <a16:creationId xmlns:a16="http://schemas.microsoft.com/office/drawing/2014/main" id="{924A980F-ECB3-44C9-8D0C-0F886119F013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470;p23">
                  <a:extLst>
                    <a:ext uri="{FF2B5EF4-FFF2-40B4-BE49-F238E27FC236}">
                      <a16:creationId xmlns:a16="http://schemas.microsoft.com/office/drawing/2014/main" id="{DC96B495-944B-4869-A13A-3F799361F531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471;p23">
                  <a:extLst>
                    <a:ext uri="{FF2B5EF4-FFF2-40B4-BE49-F238E27FC236}">
                      <a16:creationId xmlns:a16="http://schemas.microsoft.com/office/drawing/2014/main" id="{4B450645-5BEF-4287-865C-243862E16DAF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0" name="Google Shape;472;p23">
                <a:extLst>
                  <a:ext uri="{FF2B5EF4-FFF2-40B4-BE49-F238E27FC236}">
                    <a16:creationId xmlns:a16="http://schemas.microsoft.com/office/drawing/2014/main" id="{64ACB1B8-867C-4D02-968F-83899B07422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681" name="Google Shape;473;p23">
                  <a:extLst>
                    <a:ext uri="{FF2B5EF4-FFF2-40B4-BE49-F238E27FC236}">
                      <a16:creationId xmlns:a16="http://schemas.microsoft.com/office/drawing/2014/main" id="{436780DB-18BC-458A-9B7D-A31269DC0BE1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474;p23">
                  <a:extLst>
                    <a:ext uri="{FF2B5EF4-FFF2-40B4-BE49-F238E27FC236}">
                      <a16:creationId xmlns:a16="http://schemas.microsoft.com/office/drawing/2014/main" id="{39F661DB-00BA-47D2-9114-83F0AEA2E3E0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0" name="Google Shape;475;p23">
              <a:extLst>
                <a:ext uri="{FF2B5EF4-FFF2-40B4-BE49-F238E27FC236}">
                  <a16:creationId xmlns:a16="http://schemas.microsoft.com/office/drawing/2014/main" id="{D5520957-B490-4414-A0C9-EC1126708D35}"/>
                </a:ext>
              </a:extLst>
            </p:cNvPr>
            <p:cNvGrpSpPr/>
            <p:nvPr userDrawn="1"/>
          </p:nvGrpSpPr>
          <p:grpSpPr>
            <a:xfrm>
              <a:off x="2661531" y="4759645"/>
              <a:ext cx="636336" cy="613800"/>
              <a:chOff x="2661531" y="4759645"/>
              <a:chExt cx="636336" cy="613800"/>
            </a:xfrm>
          </p:grpSpPr>
          <p:sp>
            <p:nvSpPr>
              <p:cNvPr id="691" name="Google Shape;476;p23">
                <a:extLst>
                  <a:ext uri="{FF2B5EF4-FFF2-40B4-BE49-F238E27FC236}">
                    <a16:creationId xmlns:a16="http://schemas.microsoft.com/office/drawing/2014/main" id="{40928F1F-AA4D-40B9-BD58-AE3617DA520E}"/>
                  </a:ext>
                </a:extLst>
              </p:cNvPr>
              <p:cNvSpPr/>
              <p:nvPr/>
            </p:nvSpPr>
            <p:spPr>
              <a:xfrm>
                <a:off x="2661531" y="4759645"/>
                <a:ext cx="526601" cy="606916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8340" extrusionOk="0">
                    <a:moveTo>
                      <a:pt x="6413" y="0"/>
                    </a:moveTo>
                    <a:cubicBezTo>
                      <a:pt x="3152" y="0"/>
                      <a:pt x="187" y="3584"/>
                      <a:pt x="8" y="6636"/>
                    </a:cubicBezTo>
                    <a:cubicBezTo>
                      <a:pt x="0" y="6771"/>
                      <a:pt x="101" y="6850"/>
                      <a:pt x="211" y="6866"/>
                    </a:cubicBezTo>
                    <a:cubicBezTo>
                      <a:pt x="201" y="6993"/>
                      <a:pt x="279" y="7111"/>
                      <a:pt x="400" y="7148"/>
                    </a:cubicBezTo>
                    <a:cubicBezTo>
                      <a:pt x="1273" y="7460"/>
                      <a:pt x="2126" y="7825"/>
                      <a:pt x="2955" y="8241"/>
                    </a:cubicBezTo>
                    <a:cubicBezTo>
                      <a:pt x="3001" y="8265"/>
                      <a:pt x="3051" y="8277"/>
                      <a:pt x="3102" y="8277"/>
                    </a:cubicBezTo>
                    <a:cubicBezTo>
                      <a:pt x="3129" y="8277"/>
                      <a:pt x="3156" y="8274"/>
                      <a:pt x="3183" y="8267"/>
                    </a:cubicBezTo>
                    <a:cubicBezTo>
                      <a:pt x="3189" y="8267"/>
                      <a:pt x="3197" y="8266"/>
                      <a:pt x="3203" y="8264"/>
                    </a:cubicBezTo>
                    <a:cubicBezTo>
                      <a:pt x="3212" y="8263"/>
                      <a:pt x="3221" y="8261"/>
                      <a:pt x="3229" y="8258"/>
                    </a:cubicBezTo>
                    <a:cubicBezTo>
                      <a:pt x="3262" y="8249"/>
                      <a:pt x="3292" y="8232"/>
                      <a:pt x="3314" y="8207"/>
                    </a:cubicBezTo>
                    <a:cubicBezTo>
                      <a:pt x="3457" y="8097"/>
                      <a:pt x="3515" y="7889"/>
                      <a:pt x="3391" y="7742"/>
                    </a:cubicBezTo>
                    <a:cubicBezTo>
                      <a:pt x="3504" y="7207"/>
                      <a:pt x="3934" y="6799"/>
                      <a:pt x="4420" y="6799"/>
                    </a:cubicBezTo>
                    <a:cubicBezTo>
                      <a:pt x="4657" y="6799"/>
                      <a:pt x="4908" y="6896"/>
                      <a:pt x="5142" y="7122"/>
                    </a:cubicBezTo>
                    <a:cubicBezTo>
                      <a:pt x="5918" y="7869"/>
                      <a:pt x="5341" y="8874"/>
                      <a:pt x="4532" y="9252"/>
                    </a:cubicBezTo>
                    <a:cubicBezTo>
                      <a:pt x="4245" y="9386"/>
                      <a:pt x="4400" y="9844"/>
                      <a:pt x="4678" y="9844"/>
                    </a:cubicBezTo>
                    <a:cubicBezTo>
                      <a:pt x="4692" y="9844"/>
                      <a:pt x="4706" y="9843"/>
                      <a:pt x="4720" y="9840"/>
                    </a:cubicBezTo>
                    <a:cubicBezTo>
                      <a:pt x="4757" y="9926"/>
                      <a:pt x="4835" y="9995"/>
                      <a:pt x="4964" y="9998"/>
                    </a:cubicBezTo>
                    <a:cubicBezTo>
                      <a:pt x="6431" y="10041"/>
                      <a:pt x="8444" y="9995"/>
                      <a:pt x="9286" y="11477"/>
                    </a:cubicBezTo>
                    <a:cubicBezTo>
                      <a:pt x="9770" y="12332"/>
                      <a:pt x="9545" y="13398"/>
                      <a:pt x="8580" y="13769"/>
                    </a:cubicBezTo>
                    <a:cubicBezTo>
                      <a:pt x="8352" y="13857"/>
                      <a:pt x="8124" y="13891"/>
                      <a:pt x="7898" y="13891"/>
                    </a:cubicBezTo>
                    <a:cubicBezTo>
                      <a:pt x="7418" y="13891"/>
                      <a:pt x="6943" y="13735"/>
                      <a:pt x="6473" y="13606"/>
                    </a:cubicBezTo>
                    <a:cubicBezTo>
                      <a:pt x="6422" y="13539"/>
                      <a:pt x="6339" y="13500"/>
                      <a:pt x="6260" y="13500"/>
                    </a:cubicBezTo>
                    <a:cubicBezTo>
                      <a:pt x="6218" y="13500"/>
                      <a:pt x="6178" y="13511"/>
                      <a:pt x="6143" y="13534"/>
                    </a:cubicBezTo>
                    <a:cubicBezTo>
                      <a:pt x="6141" y="13534"/>
                      <a:pt x="6139" y="13534"/>
                      <a:pt x="6137" y="13534"/>
                    </a:cubicBezTo>
                    <a:cubicBezTo>
                      <a:pt x="5853" y="13534"/>
                      <a:pt x="5704" y="13916"/>
                      <a:pt x="5966" y="14087"/>
                    </a:cubicBezTo>
                    <a:cubicBezTo>
                      <a:pt x="5774" y="14971"/>
                      <a:pt x="5564" y="15826"/>
                      <a:pt x="5203" y="16669"/>
                    </a:cubicBezTo>
                    <a:cubicBezTo>
                      <a:pt x="5083" y="16949"/>
                      <a:pt x="5323" y="17206"/>
                      <a:pt x="5547" y="17206"/>
                    </a:cubicBezTo>
                    <a:cubicBezTo>
                      <a:pt x="5649" y="17206"/>
                      <a:pt x="5747" y="17152"/>
                      <a:pt x="5806" y="17023"/>
                    </a:cubicBezTo>
                    <a:cubicBezTo>
                      <a:pt x="6188" y="16190"/>
                      <a:pt x="6467" y="15276"/>
                      <a:pt x="6519" y="14352"/>
                    </a:cubicBezTo>
                    <a:cubicBezTo>
                      <a:pt x="6914" y="14498"/>
                      <a:pt x="7342" y="14573"/>
                      <a:pt x="7763" y="14573"/>
                    </a:cubicBezTo>
                    <a:cubicBezTo>
                      <a:pt x="9133" y="14573"/>
                      <a:pt x="10422" y="13785"/>
                      <a:pt x="10236" y="12128"/>
                    </a:cubicBezTo>
                    <a:cubicBezTo>
                      <a:pt x="9988" y="9922"/>
                      <a:pt x="7659" y="9417"/>
                      <a:pt x="5755" y="9417"/>
                    </a:cubicBezTo>
                    <a:cubicBezTo>
                      <a:pt x="5643" y="9417"/>
                      <a:pt x="5533" y="9419"/>
                      <a:pt x="5425" y="9422"/>
                    </a:cubicBezTo>
                    <a:cubicBezTo>
                      <a:pt x="6254" y="8661"/>
                      <a:pt x="6416" y="7293"/>
                      <a:pt x="5382" y="6533"/>
                    </a:cubicBezTo>
                    <a:cubicBezTo>
                      <a:pt x="5109" y="6333"/>
                      <a:pt x="4787" y="6243"/>
                      <a:pt x="4465" y="6243"/>
                    </a:cubicBezTo>
                    <a:cubicBezTo>
                      <a:pt x="3720" y="6243"/>
                      <a:pt x="2979" y="6729"/>
                      <a:pt x="2873" y="7448"/>
                    </a:cubicBezTo>
                    <a:cubicBezTo>
                      <a:pt x="2135" y="7085"/>
                      <a:pt x="1342" y="6792"/>
                      <a:pt x="547" y="6615"/>
                    </a:cubicBezTo>
                    <a:cubicBezTo>
                      <a:pt x="532" y="6612"/>
                      <a:pt x="515" y="6612"/>
                      <a:pt x="498" y="6612"/>
                    </a:cubicBezTo>
                    <a:cubicBezTo>
                      <a:pt x="1111" y="4218"/>
                      <a:pt x="3050" y="1378"/>
                      <a:pt x="5607" y="877"/>
                    </a:cubicBezTo>
                    <a:cubicBezTo>
                      <a:pt x="5875" y="825"/>
                      <a:pt x="6145" y="799"/>
                      <a:pt x="6411" y="799"/>
                    </a:cubicBezTo>
                    <a:cubicBezTo>
                      <a:pt x="7774" y="799"/>
                      <a:pt x="9054" y="1485"/>
                      <a:pt x="9596" y="2830"/>
                    </a:cubicBezTo>
                    <a:cubicBezTo>
                      <a:pt x="10308" y="4591"/>
                      <a:pt x="9268" y="5867"/>
                      <a:pt x="8167" y="7111"/>
                    </a:cubicBezTo>
                    <a:cubicBezTo>
                      <a:pt x="7938" y="7370"/>
                      <a:pt x="8171" y="7715"/>
                      <a:pt x="8432" y="7715"/>
                    </a:cubicBezTo>
                    <a:cubicBezTo>
                      <a:pt x="8447" y="7715"/>
                      <a:pt x="8462" y="7714"/>
                      <a:pt x="8477" y="7711"/>
                    </a:cubicBezTo>
                    <a:cubicBezTo>
                      <a:pt x="8493" y="7714"/>
                      <a:pt x="8508" y="7716"/>
                      <a:pt x="8524" y="7716"/>
                    </a:cubicBezTo>
                    <a:cubicBezTo>
                      <a:pt x="8546" y="7716"/>
                      <a:pt x="8569" y="7712"/>
                      <a:pt x="8591" y="7705"/>
                    </a:cubicBezTo>
                    <a:cubicBezTo>
                      <a:pt x="9118" y="7540"/>
                      <a:pt x="9645" y="7462"/>
                      <a:pt x="10156" y="7462"/>
                    </a:cubicBezTo>
                    <a:cubicBezTo>
                      <a:pt x="13306" y="7462"/>
                      <a:pt x="15848" y="10406"/>
                      <a:pt x="14279" y="13740"/>
                    </a:cubicBezTo>
                    <a:cubicBezTo>
                      <a:pt x="13035" y="16386"/>
                      <a:pt x="10978" y="17479"/>
                      <a:pt x="8514" y="17479"/>
                    </a:cubicBezTo>
                    <a:cubicBezTo>
                      <a:pt x="7742" y="17479"/>
                      <a:pt x="6929" y="17371"/>
                      <a:pt x="6088" y="17170"/>
                    </a:cubicBezTo>
                    <a:cubicBezTo>
                      <a:pt x="6055" y="17162"/>
                      <a:pt x="6023" y="17159"/>
                      <a:pt x="5993" y="17159"/>
                    </a:cubicBezTo>
                    <a:cubicBezTo>
                      <a:pt x="5609" y="17159"/>
                      <a:pt x="5475" y="17754"/>
                      <a:pt x="5894" y="17872"/>
                    </a:cubicBezTo>
                    <a:cubicBezTo>
                      <a:pt x="6868" y="18146"/>
                      <a:pt x="7898" y="18339"/>
                      <a:pt x="8910" y="18339"/>
                    </a:cubicBezTo>
                    <a:cubicBezTo>
                      <a:pt x="10134" y="18339"/>
                      <a:pt x="11331" y="18057"/>
                      <a:pt x="12371" y="17291"/>
                    </a:cubicBezTo>
                    <a:cubicBezTo>
                      <a:pt x="13878" y="16184"/>
                      <a:pt x="15236" y="14273"/>
                      <a:pt x="15488" y="12395"/>
                    </a:cubicBezTo>
                    <a:cubicBezTo>
                      <a:pt x="15913" y="9217"/>
                      <a:pt x="13365" y="6756"/>
                      <a:pt x="10508" y="6756"/>
                    </a:cubicBezTo>
                    <a:cubicBezTo>
                      <a:pt x="10101" y="6756"/>
                      <a:pt x="9688" y="6805"/>
                      <a:pt x="9277" y="6910"/>
                    </a:cubicBezTo>
                    <a:cubicBezTo>
                      <a:pt x="10125" y="5875"/>
                      <a:pt x="10775" y="4712"/>
                      <a:pt x="10510" y="3302"/>
                    </a:cubicBezTo>
                    <a:cubicBezTo>
                      <a:pt x="10208" y="1689"/>
                      <a:pt x="8934" y="442"/>
                      <a:pt x="7341" y="99"/>
                    </a:cubicBezTo>
                    <a:cubicBezTo>
                      <a:pt x="7030" y="32"/>
                      <a:pt x="6720" y="0"/>
                      <a:pt x="6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477;p23">
                <a:extLst>
                  <a:ext uri="{FF2B5EF4-FFF2-40B4-BE49-F238E27FC236}">
                    <a16:creationId xmlns:a16="http://schemas.microsoft.com/office/drawing/2014/main" id="{D2A5DEAF-EDDC-49A3-B111-AC69613B7555}"/>
                  </a:ext>
                </a:extLst>
              </p:cNvPr>
              <p:cNvSpPr/>
              <p:nvPr/>
            </p:nvSpPr>
            <p:spPr>
              <a:xfrm>
                <a:off x="3141173" y="5288794"/>
                <a:ext cx="7419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558" extrusionOk="0">
                    <a:moveTo>
                      <a:pt x="2065" y="0"/>
                    </a:moveTo>
                    <a:cubicBezTo>
                      <a:pt x="1994" y="0"/>
                      <a:pt x="1922" y="37"/>
                      <a:pt x="1902" y="117"/>
                    </a:cubicBezTo>
                    <a:cubicBezTo>
                      <a:pt x="1658" y="1076"/>
                      <a:pt x="1098" y="1886"/>
                      <a:pt x="156" y="2265"/>
                    </a:cubicBezTo>
                    <a:cubicBezTo>
                      <a:pt x="1" y="2326"/>
                      <a:pt x="40" y="2558"/>
                      <a:pt x="181" y="2558"/>
                    </a:cubicBezTo>
                    <a:cubicBezTo>
                      <a:pt x="197" y="2558"/>
                      <a:pt x="215" y="2555"/>
                      <a:pt x="234" y="2548"/>
                    </a:cubicBezTo>
                    <a:cubicBezTo>
                      <a:pt x="1274" y="2177"/>
                      <a:pt x="2104" y="1280"/>
                      <a:pt x="2230" y="162"/>
                    </a:cubicBezTo>
                    <a:cubicBezTo>
                      <a:pt x="2241" y="58"/>
                      <a:pt x="2154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478;p23">
                <a:extLst>
                  <a:ext uri="{FF2B5EF4-FFF2-40B4-BE49-F238E27FC236}">
                    <a16:creationId xmlns:a16="http://schemas.microsoft.com/office/drawing/2014/main" id="{F0802CCB-3CC3-44CB-BA93-63D56FEEFACE}"/>
                  </a:ext>
                </a:extLst>
              </p:cNvPr>
              <p:cNvSpPr/>
              <p:nvPr/>
            </p:nvSpPr>
            <p:spPr>
              <a:xfrm>
                <a:off x="3220761" y="5295379"/>
                <a:ext cx="77106" cy="76973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26" extrusionOk="0">
                    <a:moveTo>
                      <a:pt x="2062" y="1"/>
                    </a:moveTo>
                    <a:cubicBezTo>
                      <a:pt x="2001" y="1"/>
                      <a:pt x="1940" y="29"/>
                      <a:pt x="1898" y="96"/>
                    </a:cubicBezTo>
                    <a:cubicBezTo>
                      <a:pt x="1413" y="862"/>
                      <a:pt x="852" y="1507"/>
                      <a:pt x="123" y="2049"/>
                    </a:cubicBezTo>
                    <a:cubicBezTo>
                      <a:pt x="0" y="2141"/>
                      <a:pt x="70" y="2325"/>
                      <a:pt x="193" y="2325"/>
                    </a:cubicBezTo>
                    <a:cubicBezTo>
                      <a:pt x="217" y="2325"/>
                      <a:pt x="243" y="2318"/>
                      <a:pt x="270" y="2302"/>
                    </a:cubicBezTo>
                    <a:cubicBezTo>
                      <a:pt x="1073" y="1813"/>
                      <a:pt x="1780" y="1118"/>
                      <a:pt x="2241" y="297"/>
                    </a:cubicBezTo>
                    <a:cubicBezTo>
                      <a:pt x="2329" y="141"/>
                      <a:pt x="2197" y="1"/>
                      <a:pt x="2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479;p23">
              <a:extLst>
                <a:ext uri="{FF2B5EF4-FFF2-40B4-BE49-F238E27FC236}">
                  <a16:creationId xmlns:a16="http://schemas.microsoft.com/office/drawing/2014/main" id="{BE115263-1D08-4ED0-8ED6-9BC3D6A4DEC6}"/>
                </a:ext>
              </a:extLst>
            </p:cNvPr>
            <p:cNvGrpSpPr/>
            <p:nvPr userDrawn="1"/>
          </p:nvGrpSpPr>
          <p:grpSpPr>
            <a:xfrm>
              <a:off x="3212307" y="4340973"/>
              <a:ext cx="1065612" cy="1051580"/>
              <a:chOff x="3260869" y="4155210"/>
              <a:chExt cx="1065612" cy="1051580"/>
            </a:xfrm>
          </p:grpSpPr>
          <p:grpSp>
            <p:nvGrpSpPr>
              <p:cNvPr id="695" name="Google Shape;480;p23">
                <a:extLst>
                  <a:ext uri="{FF2B5EF4-FFF2-40B4-BE49-F238E27FC236}">
                    <a16:creationId xmlns:a16="http://schemas.microsoft.com/office/drawing/2014/main" id="{78BA9F07-02A3-45FA-8254-6A3492A47964}"/>
                  </a:ext>
                </a:extLst>
              </p:cNvPr>
              <p:cNvGrpSpPr/>
              <p:nvPr/>
            </p:nvGrpSpPr>
            <p:grpSpPr>
              <a:xfrm>
                <a:off x="3260869" y="4155210"/>
                <a:ext cx="1065612" cy="1051580"/>
                <a:chOff x="3260869" y="4155210"/>
                <a:chExt cx="1065612" cy="1051580"/>
              </a:xfrm>
            </p:grpSpPr>
            <p:sp>
              <p:nvSpPr>
                <p:cNvPr id="698" name="Google Shape;481;p23">
                  <a:extLst>
                    <a:ext uri="{FF2B5EF4-FFF2-40B4-BE49-F238E27FC236}">
                      <a16:creationId xmlns:a16="http://schemas.microsoft.com/office/drawing/2014/main" id="{2EE4400C-FAFB-488C-9DF8-974A9CB8A4E4}"/>
                    </a:ext>
                  </a:extLst>
                </p:cNvPr>
                <p:cNvSpPr/>
                <p:nvPr/>
              </p:nvSpPr>
              <p:spPr>
                <a:xfrm>
                  <a:off x="3260869" y="4155210"/>
                  <a:ext cx="1065612" cy="105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01" h="31777" extrusionOk="0">
                      <a:moveTo>
                        <a:pt x="16276" y="824"/>
                      </a:moveTo>
                      <a:cubicBezTo>
                        <a:pt x="16873" y="824"/>
                        <a:pt x="17436" y="900"/>
                        <a:pt x="17911" y="1112"/>
                      </a:cubicBezTo>
                      <a:cubicBezTo>
                        <a:pt x="17554" y="1518"/>
                        <a:pt x="17208" y="1932"/>
                        <a:pt x="16861" y="2345"/>
                      </a:cubicBezTo>
                      <a:lnTo>
                        <a:pt x="16243" y="3081"/>
                      </a:lnTo>
                      <a:cubicBezTo>
                        <a:pt x="15990" y="3383"/>
                        <a:pt x="15868" y="3721"/>
                        <a:pt x="15544" y="3721"/>
                      </a:cubicBezTo>
                      <a:cubicBezTo>
                        <a:pt x="15495" y="3721"/>
                        <a:pt x="15441" y="3713"/>
                        <a:pt x="15382" y="3696"/>
                      </a:cubicBezTo>
                      <a:cubicBezTo>
                        <a:pt x="14860" y="3548"/>
                        <a:pt x="14324" y="2832"/>
                        <a:pt x="13924" y="2474"/>
                      </a:cubicBezTo>
                      <a:cubicBezTo>
                        <a:pt x="13474" y="2068"/>
                        <a:pt x="13023" y="1664"/>
                        <a:pt x="12571" y="1261"/>
                      </a:cubicBezTo>
                      <a:cubicBezTo>
                        <a:pt x="13626" y="1156"/>
                        <a:pt x="15026" y="824"/>
                        <a:pt x="16276" y="824"/>
                      </a:cubicBezTo>
                      <a:close/>
                      <a:moveTo>
                        <a:pt x="12107" y="1497"/>
                      </a:moveTo>
                      <a:cubicBezTo>
                        <a:pt x="12784" y="2194"/>
                        <a:pt x="13464" y="2884"/>
                        <a:pt x="14147" y="3574"/>
                      </a:cubicBezTo>
                      <a:cubicBezTo>
                        <a:pt x="14469" y="3895"/>
                        <a:pt x="14978" y="4653"/>
                        <a:pt x="15511" y="4678"/>
                      </a:cubicBezTo>
                      <a:cubicBezTo>
                        <a:pt x="15519" y="4678"/>
                        <a:pt x="15528" y="4679"/>
                        <a:pt x="15537" y="4679"/>
                      </a:cubicBezTo>
                      <a:cubicBezTo>
                        <a:pt x="15956" y="4679"/>
                        <a:pt x="16222" y="4247"/>
                        <a:pt x="16462" y="3973"/>
                      </a:cubicBezTo>
                      <a:cubicBezTo>
                        <a:pt x="17166" y="3174"/>
                        <a:pt x="17863" y="2355"/>
                        <a:pt x="18529" y="1520"/>
                      </a:cubicBezTo>
                      <a:cubicBezTo>
                        <a:pt x="20049" y="2881"/>
                        <a:pt x="21302" y="4787"/>
                        <a:pt x="22645" y="6323"/>
                      </a:cubicBezTo>
                      <a:cubicBezTo>
                        <a:pt x="23999" y="7870"/>
                        <a:pt x="25365" y="9404"/>
                        <a:pt x="26748" y="10927"/>
                      </a:cubicBezTo>
                      <a:cubicBezTo>
                        <a:pt x="27115" y="11331"/>
                        <a:pt x="30090" y="14523"/>
                        <a:pt x="31378" y="15704"/>
                      </a:cubicBezTo>
                      <a:lnTo>
                        <a:pt x="31336" y="15748"/>
                      </a:lnTo>
                      <a:cubicBezTo>
                        <a:pt x="31255" y="15836"/>
                        <a:pt x="31222" y="15957"/>
                        <a:pt x="31246" y="16075"/>
                      </a:cubicBezTo>
                      <a:cubicBezTo>
                        <a:pt x="27250" y="21680"/>
                        <a:pt x="21393" y="25437"/>
                        <a:pt x="17142" y="30795"/>
                      </a:cubicBezTo>
                      <a:lnTo>
                        <a:pt x="9052" y="21823"/>
                      </a:lnTo>
                      <a:cubicBezTo>
                        <a:pt x="6297" y="18769"/>
                        <a:pt x="3651" y="15517"/>
                        <a:pt x="636" y="12714"/>
                      </a:cubicBezTo>
                      <a:cubicBezTo>
                        <a:pt x="654" y="12705"/>
                        <a:pt x="673" y="12694"/>
                        <a:pt x="689" y="12682"/>
                      </a:cubicBezTo>
                      <a:cubicBezTo>
                        <a:pt x="2817" y="10745"/>
                        <a:pt x="4894" y="8749"/>
                        <a:pt x="6954" y="6738"/>
                      </a:cubicBezTo>
                      <a:cubicBezTo>
                        <a:pt x="8635" y="5098"/>
                        <a:pt x="10712" y="3436"/>
                        <a:pt x="12107" y="1497"/>
                      </a:cubicBezTo>
                      <a:close/>
                      <a:moveTo>
                        <a:pt x="16705" y="1"/>
                      </a:moveTo>
                      <a:cubicBezTo>
                        <a:pt x="15281" y="1"/>
                        <a:pt x="13554" y="491"/>
                        <a:pt x="12398" y="687"/>
                      </a:cubicBezTo>
                      <a:cubicBezTo>
                        <a:pt x="12371" y="670"/>
                        <a:pt x="12340" y="661"/>
                        <a:pt x="12308" y="661"/>
                      </a:cubicBezTo>
                      <a:cubicBezTo>
                        <a:pt x="12274" y="661"/>
                        <a:pt x="12240" y="671"/>
                        <a:pt x="12210" y="691"/>
                      </a:cubicBezTo>
                      <a:cubicBezTo>
                        <a:pt x="10060" y="2119"/>
                        <a:pt x="8278" y="4415"/>
                        <a:pt x="6431" y="6217"/>
                      </a:cubicBezTo>
                      <a:cubicBezTo>
                        <a:pt x="4371" y="8228"/>
                        <a:pt x="2272" y="10195"/>
                        <a:pt x="179" y="12172"/>
                      </a:cubicBezTo>
                      <a:cubicBezTo>
                        <a:pt x="0" y="12341"/>
                        <a:pt x="60" y="12558"/>
                        <a:pt x="204" y="12682"/>
                      </a:cubicBezTo>
                      <a:cubicBezTo>
                        <a:pt x="144" y="12748"/>
                        <a:pt x="143" y="12849"/>
                        <a:pt x="199" y="12918"/>
                      </a:cubicBezTo>
                      <a:cubicBezTo>
                        <a:pt x="2638" y="16166"/>
                        <a:pt x="5546" y="19090"/>
                        <a:pt x="8263" y="22103"/>
                      </a:cubicBezTo>
                      <a:lnTo>
                        <a:pt x="16883" y="31661"/>
                      </a:lnTo>
                      <a:cubicBezTo>
                        <a:pt x="16955" y="31742"/>
                        <a:pt x="17043" y="31776"/>
                        <a:pt x="17131" y="31776"/>
                      </a:cubicBezTo>
                      <a:cubicBezTo>
                        <a:pt x="17267" y="31776"/>
                        <a:pt x="17405" y="31696"/>
                        <a:pt x="17491" y="31583"/>
                      </a:cubicBezTo>
                      <a:cubicBezTo>
                        <a:pt x="21727" y="26056"/>
                        <a:pt x="28230" y="22455"/>
                        <a:pt x="31879" y="16456"/>
                      </a:cubicBezTo>
                      <a:cubicBezTo>
                        <a:pt x="31885" y="16456"/>
                        <a:pt x="31889" y="16456"/>
                        <a:pt x="31897" y="16454"/>
                      </a:cubicBezTo>
                      <a:cubicBezTo>
                        <a:pt x="32067" y="16430"/>
                        <a:pt x="32174" y="16237"/>
                        <a:pt x="32180" y="16082"/>
                      </a:cubicBezTo>
                      <a:cubicBezTo>
                        <a:pt x="32200" y="15552"/>
                        <a:pt x="31817" y="15289"/>
                        <a:pt x="31473" y="14914"/>
                      </a:cubicBezTo>
                      <a:cubicBezTo>
                        <a:pt x="30543" y="13906"/>
                        <a:pt x="29604" y="12909"/>
                        <a:pt x="28679" y="11898"/>
                      </a:cubicBezTo>
                      <a:cubicBezTo>
                        <a:pt x="26751" y="9793"/>
                        <a:pt x="24847" y="7666"/>
                        <a:pt x="22968" y="5517"/>
                      </a:cubicBezTo>
                      <a:cubicBezTo>
                        <a:pt x="22064" y="4487"/>
                        <a:pt x="21167" y="3451"/>
                        <a:pt x="20274" y="2413"/>
                      </a:cubicBezTo>
                      <a:cubicBezTo>
                        <a:pt x="19676" y="1717"/>
                        <a:pt x="19064" y="707"/>
                        <a:pt x="18212" y="285"/>
                      </a:cubicBezTo>
                      <a:cubicBezTo>
                        <a:pt x="17795" y="79"/>
                        <a:pt x="17274" y="1"/>
                        <a:pt x="167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482;p23">
                  <a:extLst>
                    <a:ext uri="{FF2B5EF4-FFF2-40B4-BE49-F238E27FC236}">
                      <a16:creationId xmlns:a16="http://schemas.microsoft.com/office/drawing/2014/main" id="{998DAF62-B1D2-4441-8033-74F0C39F27E4}"/>
                    </a:ext>
                  </a:extLst>
                </p:cNvPr>
                <p:cNvSpPr/>
                <p:nvPr/>
              </p:nvSpPr>
              <p:spPr>
                <a:xfrm>
                  <a:off x="3412631" y="4384608"/>
                  <a:ext cx="250146" cy="2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9" h="7337" extrusionOk="0">
                      <a:moveTo>
                        <a:pt x="7112" y="1"/>
                      </a:moveTo>
                      <a:cubicBezTo>
                        <a:pt x="7043" y="1"/>
                        <a:pt x="6972" y="25"/>
                        <a:pt x="6907" y="83"/>
                      </a:cubicBezTo>
                      <a:cubicBezTo>
                        <a:pt x="4539" y="2209"/>
                        <a:pt x="2103" y="4508"/>
                        <a:pt x="119" y="7003"/>
                      </a:cubicBezTo>
                      <a:cubicBezTo>
                        <a:pt x="0" y="7152"/>
                        <a:pt x="115" y="7337"/>
                        <a:pt x="261" y="7337"/>
                      </a:cubicBezTo>
                      <a:cubicBezTo>
                        <a:pt x="305" y="7337"/>
                        <a:pt x="352" y="7320"/>
                        <a:pt x="396" y="7280"/>
                      </a:cubicBezTo>
                      <a:cubicBezTo>
                        <a:pt x="2793" y="5137"/>
                        <a:pt x="5040" y="2763"/>
                        <a:pt x="7339" y="514"/>
                      </a:cubicBezTo>
                      <a:cubicBezTo>
                        <a:pt x="7558" y="299"/>
                        <a:pt x="7352" y="1"/>
                        <a:pt x="71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483;p23">
                  <a:extLst>
                    <a:ext uri="{FF2B5EF4-FFF2-40B4-BE49-F238E27FC236}">
                      <a16:creationId xmlns:a16="http://schemas.microsoft.com/office/drawing/2014/main" id="{389C7EF5-5445-4E1D-B5DF-456FCF51B524}"/>
                    </a:ext>
                  </a:extLst>
                </p:cNvPr>
                <p:cNvSpPr/>
                <p:nvPr/>
              </p:nvSpPr>
              <p:spPr>
                <a:xfrm>
                  <a:off x="3509923" y="4364918"/>
                  <a:ext cx="413027" cy="34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1" h="10403" extrusionOk="0">
                      <a:moveTo>
                        <a:pt x="11998" y="1"/>
                      </a:moveTo>
                      <a:cubicBezTo>
                        <a:pt x="11928" y="1"/>
                        <a:pt x="11855" y="24"/>
                        <a:pt x="11789" y="79"/>
                      </a:cubicBezTo>
                      <a:cubicBezTo>
                        <a:pt x="7868" y="3351"/>
                        <a:pt x="3903" y="6627"/>
                        <a:pt x="146" y="10087"/>
                      </a:cubicBezTo>
                      <a:cubicBezTo>
                        <a:pt x="0" y="10222"/>
                        <a:pt x="135" y="10403"/>
                        <a:pt x="290" y="10403"/>
                      </a:cubicBezTo>
                      <a:cubicBezTo>
                        <a:pt x="333" y="10403"/>
                        <a:pt x="377" y="10389"/>
                        <a:pt x="417" y="10358"/>
                      </a:cubicBezTo>
                      <a:cubicBezTo>
                        <a:pt x="4459" y="7223"/>
                        <a:pt x="8352" y="3853"/>
                        <a:pt x="12236" y="527"/>
                      </a:cubicBezTo>
                      <a:cubicBezTo>
                        <a:pt x="12481" y="317"/>
                        <a:pt x="12256" y="1"/>
                        <a:pt x="119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484;p23">
                  <a:extLst>
                    <a:ext uri="{FF2B5EF4-FFF2-40B4-BE49-F238E27FC236}">
                      <a16:creationId xmlns:a16="http://schemas.microsoft.com/office/drawing/2014/main" id="{B53F5E89-74B3-4D0C-835D-BD36FDB85A17}"/>
                    </a:ext>
                  </a:extLst>
                </p:cNvPr>
                <p:cNvSpPr/>
                <p:nvPr/>
              </p:nvSpPr>
              <p:spPr>
                <a:xfrm>
                  <a:off x="3598644" y="4439773"/>
                  <a:ext cx="398467" cy="36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1" h="10914" extrusionOk="0">
                      <a:moveTo>
                        <a:pt x="11581" y="1"/>
                      </a:moveTo>
                      <a:cubicBezTo>
                        <a:pt x="11511" y="1"/>
                        <a:pt x="11437" y="25"/>
                        <a:pt x="11370" y="83"/>
                      </a:cubicBezTo>
                      <a:cubicBezTo>
                        <a:pt x="9416" y="1764"/>
                        <a:pt x="7560" y="3572"/>
                        <a:pt x="5668" y="5325"/>
                      </a:cubicBezTo>
                      <a:cubicBezTo>
                        <a:pt x="3796" y="7060"/>
                        <a:pt x="1720" y="8725"/>
                        <a:pt x="75" y="10678"/>
                      </a:cubicBezTo>
                      <a:cubicBezTo>
                        <a:pt x="1" y="10766"/>
                        <a:pt x="67" y="10914"/>
                        <a:pt x="167" y="10914"/>
                      </a:cubicBezTo>
                      <a:cubicBezTo>
                        <a:pt x="189" y="10914"/>
                        <a:pt x="213" y="10906"/>
                        <a:pt x="237" y="10889"/>
                      </a:cubicBezTo>
                      <a:cubicBezTo>
                        <a:pt x="2247" y="9476"/>
                        <a:pt x="4014" y="7636"/>
                        <a:pt x="5832" y="5988"/>
                      </a:cubicBezTo>
                      <a:cubicBezTo>
                        <a:pt x="7831" y="4176"/>
                        <a:pt x="9885" y="2409"/>
                        <a:pt x="11814" y="525"/>
                      </a:cubicBezTo>
                      <a:cubicBezTo>
                        <a:pt x="12041" y="303"/>
                        <a:pt x="11829" y="1"/>
                        <a:pt x="115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485;p23">
                  <a:extLst>
                    <a:ext uri="{FF2B5EF4-FFF2-40B4-BE49-F238E27FC236}">
                      <a16:creationId xmlns:a16="http://schemas.microsoft.com/office/drawing/2014/main" id="{51CFDD90-602C-434F-915B-DDDAF1F57DC6}"/>
                    </a:ext>
                  </a:extLst>
                </p:cNvPr>
                <p:cNvSpPr/>
                <p:nvPr/>
              </p:nvSpPr>
              <p:spPr>
                <a:xfrm>
                  <a:off x="3701264" y="4530512"/>
                  <a:ext cx="379505" cy="35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8" h="10662" extrusionOk="0">
                      <a:moveTo>
                        <a:pt x="10990" y="1"/>
                      </a:moveTo>
                      <a:cubicBezTo>
                        <a:pt x="10919" y="1"/>
                        <a:pt x="10844" y="26"/>
                        <a:pt x="10776" y="84"/>
                      </a:cubicBezTo>
                      <a:cubicBezTo>
                        <a:pt x="7058" y="3254"/>
                        <a:pt x="3526" y="6737"/>
                        <a:pt x="158" y="10273"/>
                      </a:cubicBezTo>
                      <a:cubicBezTo>
                        <a:pt x="0" y="10438"/>
                        <a:pt x="151" y="10662"/>
                        <a:pt x="326" y="10662"/>
                      </a:cubicBezTo>
                      <a:cubicBezTo>
                        <a:pt x="378" y="10662"/>
                        <a:pt x="431" y="10642"/>
                        <a:pt x="480" y="10596"/>
                      </a:cubicBezTo>
                      <a:cubicBezTo>
                        <a:pt x="4036" y="7213"/>
                        <a:pt x="7666" y="3910"/>
                        <a:pt x="11230" y="537"/>
                      </a:cubicBezTo>
                      <a:cubicBezTo>
                        <a:pt x="11468" y="313"/>
                        <a:pt x="11246" y="1"/>
                        <a:pt x="109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486;p23">
                  <a:extLst>
                    <a:ext uri="{FF2B5EF4-FFF2-40B4-BE49-F238E27FC236}">
                      <a16:creationId xmlns:a16="http://schemas.microsoft.com/office/drawing/2014/main" id="{B6652F4C-0FDB-453B-A84C-A1F1A5EA6888}"/>
                    </a:ext>
                  </a:extLst>
                </p:cNvPr>
                <p:cNvSpPr/>
                <p:nvPr/>
              </p:nvSpPr>
              <p:spPr>
                <a:xfrm>
                  <a:off x="3803520" y="4626150"/>
                  <a:ext cx="361866" cy="3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0435" extrusionOk="0">
                      <a:moveTo>
                        <a:pt x="10476" y="1"/>
                      </a:moveTo>
                      <a:cubicBezTo>
                        <a:pt x="10207" y="1"/>
                        <a:pt x="9988" y="323"/>
                        <a:pt x="10226" y="555"/>
                      </a:cubicBezTo>
                      <a:cubicBezTo>
                        <a:pt x="10225" y="555"/>
                        <a:pt x="10223" y="554"/>
                        <a:pt x="10221" y="554"/>
                      </a:cubicBezTo>
                      <a:cubicBezTo>
                        <a:pt x="9960" y="554"/>
                        <a:pt x="980" y="9294"/>
                        <a:pt x="146" y="10102"/>
                      </a:cubicBezTo>
                      <a:cubicBezTo>
                        <a:pt x="1" y="10243"/>
                        <a:pt x="136" y="10435"/>
                        <a:pt x="295" y="10435"/>
                      </a:cubicBezTo>
                      <a:cubicBezTo>
                        <a:pt x="339" y="10435"/>
                        <a:pt x="386" y="10420"/>
                        <a:pt x="428" y="10384"/>
                      </a:cubicBezTo>
                      <a:cubicBezTo>
                        <a:pt x="2474" y="8633"/>
                        <a:pt x="4449" y="6797"/>
                        <a:pt x="6414" y="4956"/>
                      </a:cubicBezTo>
                      <a:cubicBezTo>
                        <a:pt x="7353" y="4075"/>
                        <a:pt x="8288" y="3190"/>
                        <a:pt x="9218" y="2300"/>
                      </a:cubicBezTo>
                      <a:cubicBezTo>
                        <a:pt x="9785" y="1758"/>
                        <a:pt x="10653" y="1251"/>
                        <a:pt x="10892" y="482"/>
                      </a:cubicBezTo>
                      <a:cubicBezTo>
                        <a:pt x="10935" y="344"/>
                        <a:pt x="10866" y="153"/>
                        <a:pt x="10731" y="87"/>
                      </a:cubicBezTo>
                      <a:lnTo>
                        <a:pt x="10627" y="36"/>
                      </a:lnTo>
                      <a:cubicBezTo>
                        <a:pt x="10577" y="12"/>
                        <a:pt x="10525" y="1"/>
                        <a:pt x="104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6" name="Google Shape;487;p23">
                <a:extLst>
                  <a:ext uri="{FF2B5EF4-FFF2-40B4-BE49-F238E27FC236}">
                    <a16:creationId xmlns:a16="http://schemas.microsoft.com/office/drawing/2014/main" id="{762DFC1D-9B73-4BA5-B588-DED63D280A41}"/>
                  </a:ext>
                </a:extLst>
              </p:cNvPr>
              <p:cNvSpPr/>
              <p:nvPr/>
            </p:nvSpPr>
            <p:spPr>
              <a:xfrm>
                <a:off x="3992710" y="4206570"/>
                <a:ext cx="70950" cy="8157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65" extrusionOk="0">
                    <a:moveTo>
                      <a:pt x="204" y="0"/>
                    </a:moveTo>
                    <a:cubicBezTo>
                      <a:pt x="104" y="0"/>
                      <a:pt x="0" y="116"/>
                      <a:pt x="72" y="216"/>
                    </a:cubicBezTo>
                    <a:cubicBezTo>
                      <a:pt x="612" y="965"/>
                      <a:pt x="1185" y="1705"/>
                      <a:pt x="1779" y="2412"/>
                    </a:cubicBezTo>
                    <a:cubicBezTo>
                      <a:pt x="1811" y="2449"/>
                      <a:pt x="1850" y="2465"/>
                      <a:pt x="1891" y="2465"/>
                    </a:cubicBezTo>
                    <a:cubicBezTo>
                      <a:pt x="2014" y="2465"/>
                      <a:pt x="2144" y="2321"/>
                      <a:pt x="2054" y="2201"/>
                    </a:cubicBezTo>
                    <a:cubicBezTo>
                      <a:pt x="1498" y="1463"/>
                      <a:pt x="905" y="737"/>
                      <a:pt x="297" y="43"/>
                    </a:cubicBezTo>
                    <a:cubicBezTo>
                      <a:pt x="271" y="13"/>
                      <a:pt x="238" y="0"/>
                      <a:pt x="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488;p23">
                <a:extLst>
                  <a:ext uri="{FF2B5EF4-FFF2-40B4-BE49-F238E27FC236}">
                    <a16:creationId xmlns:a16="http://schemas.microsoft.com/office/drawing/2014/main" id="{9C58A527-8895-4DE4-A34C-89CABE11B18E}"/>
                  </a:ext>
                </a:extLst>
              </p:cNvPr>
              <p:cNvSpPr/>
              <p:nvPr/>
            </p:nvSpPr>
            <p:spPr>
              <a:xfrm>
                <a:off x="4071933" y="4230363"/>
                <a:ext cx="60890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023" extrusionOk="0">
                    <a:moveTo>
                      <a:pt x="198" y="1"/>
                    </a:moveTo>
                    <a:cubicBezTo>
                      <a:pt x="91" y="1"/>
                      <a:pt x="1" y="149"/>
                      <a:pt x="88" y="261"/>
                    </a:cubicBezTo>
                    <a:cubicBezTo>
                      <a:pt x="540" y="843"/>
                      <a:pt x="1017" y="1413"/>
                      <a:pt x="1505" y="1967"/>
                    </a:cubicBezTo>
                    <a:cubicBezTo>
                      <a:pt x="1539" y="2006"/>
                      <a:pt x="1578" y="2022"/>
                      <a:pt x="1615" y="2022"/>
                    </a:cubicBezTo>
                    <a:cubicBezTo>
                      <a:pt x="1734" y="2022"/>
                      <a:pt x="1840" y="1857"/>
                      <a:pt x="1740" y="1733"/>
                    </a:cubicBezTo>
                    <a:cubicBezTo>
                      <a:pt x="1277" y="1159"/>
                      <a:pt x="796" y="594"/>
                      <a:pt x="298" y="50"/>
                    </a:cubicBezTo>
                    <a:cubicBezTo>
                      <a:pt x="267" y="15"/>
                      <a:pt x="232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492;p23">
              <a:extLst>
                <a:ext uri="{FF2B5EF4-FFF2-40B4-BE49-F238E27FC236}">
                  <a16:creationId xmlns:a16="http://schemas.microsoft.com/office/drawing/2014/main" id="{E4654025-368A-49A9-9820-92CFD3B46808}"/>
                </a:ext>
              </a:extLst>
            </p:cNvPr>
            <p:cNvGrpSpPr/>
            <p:nvPr userDrawn="1"/>
          </p:nvGrpSpPr>
          <p:grpSpPr>
            <a:xfrm>
              <a:off x="4349976" y="4929125"/>
              <a:ext cx="591495" cy="708080"/>
              <a:chOff x="4349976" y="4801904"/>
              <a:chExt cx="591495" cy="708080"/>
            </a:xfrm>
          </p:grpSpPr>
          <p:sp>
            <p:nvSpPr>
              <p:cNvPr id="708" name="Google Shape;493;p23">
                <a:extLst>
                  <a:ext uri="{FF2B5EF4-FFF2-40B4-BE49-F238E27FC236}">
                    <a16:creationId xmlns:a16="http://schemas.microsoft.com/office/drawing/2014/main" id="{5DE3A3A7-06F0-43B8-9DD2-E7594D7D6EB4}"/>
                  </a:ext>
                </a:extLst>
              </p:cNvPr>
              <p:cNvSpPr/>
              <p:nvPr/>
            </p:nvSpPr>
            <p:spPr>
              <a:xfrm>
                <a:off x="4349976" y="4903597"/>
                <a:ext cx="591495" cy="606387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18324" extrusionOk="0">
                    <a:moveTo>
                      <a:pt x="10896" y="776"/>
                    </a:moveTo>
                    <a:cubicBezTo>
                      <a:pt x="13647" y="776"/>
                      <a:pt x="15832" y="3106"/>
                      <a:pt x="14867" y="5891"/>
                    </a:cubicBezTo>
                    <a:cubicBezTo>
                      <a:pt x="13631" y="9465"/>
                      <a:pt x="8479" y="10828"/>
                      <a:pt x="5400" y="12215"/>
                    </a:cubicBezTo>
                    <a:cubicBezTo>
                      <a:pt x="5191" y="12309"/>
                      <a:pt x="5166" y="12500"/>
                      <a:pt x="5240" y="12661"/>
                    </a:cubicBezTo>
                    <a:cubicBezTo>
                      <a:pt x="5243" y="12742"/>
                      <a:pt x="5282" y="12816"/>
                      <a:pt x="5345" y="12865"/>
                    </a:cubicBezTo>
                    <a:cubicBezTo>
                      <a:pt x="6742" y="13836"/>
                      <a:pt x="8825" y="14304"/>
                      <a:pt x="10496" y="14759"/>
                    </a:cubicBezTo>
                    <a:cubicBezTo>
                      <a:pt x="9866" y="15596"/>
                      <a:pt x="9298" y="16476"/>
                      <a:pt x="8793" y="17392"/>
                    </a:cubicBezTo>
                    <a:cubicBezTo>
                      <a:pt x="6381" y="16017"/>
                      <a:pt x="3613" y="14332"/>
                      <a:pt x="881" y="13787"/>
                    </a:cubicBezTo>
                    <a:cubicBezTo>
                      <a:pt x="1280" y="13047"/>
                      <a:pt x="1656" y="12312"/>
                      <a:pt x="2143" y="11621"/>
                    </a:cubicBezTo>
                    <a:cubicBezTo>
                      <a:pt x="2640" y="10913"/>
                      <a:pt x="3235" y="10290"/>
                      <a:pt x="3754" y="9604"/>
                    </a:cubicBezTo>
                    <a:cubicBezTo>
                      <a:pt x="3811" y="9639"/>
                      <a:pt x="3876" y="9657"/>
                      <a:pt x="3942" y="9657"/>
                    </a:cubicBezTo>
                    <a:cubicBezTo>
                      <a:pt x="3973" y="9657"/>
                      <a:pt x="4005" y="9653"/>
                      <a:pt x="4036" y="9645"/>
                    </a:cubicBezTo>
                    <a:lnTo>
                      <a:pt x="4074" y="9636"/>
                    </a:lnTo>
                    <a:cubicBezTo>
                      <a:pt x="4106" y="9627"/>
                      <a:pt x="4137" y="9613"/>
                      <a:pt x="4164" y="9596"/>
                    </a:cubicBezTo>
                    <a:cubicBezTo>
                      <a:pt x="6305" y="9593"/>
                      <a:pt x="12412" y="7547"/>
                      <a:pt x="11396" y="4956"/>
                    </a:cubicBezTo>
                    <a:cubicBezTo>
                      <a:pt x="11507" y="4137"/>
                      <a:pt x="10764" y="3743"/>
                      <a:pt x="9935" y="3743"/>
                    </a:cubicBezTo>
                    <a:cubicBezTo>
                      <a:pt x="9183" y="3743"/>
                      <a:pt x="8362" y="4068"/>
                      <a:pt x="8045" y="4697"/>
                    </a:cubicBezTo>
                    <a:cubicBezTo>
                      <a:pt x="7388" y="4302"/>
                      <a:pt x="6733" y="3880"/>
                      <a:pt x="6054" y="3527"/>
                    </a:cubicBezTo>
                    <a:cubicBezTo>
                      <a:pt x="7168" y="1883"/>
                      <a:pt x="8707" y="833"/>
                      <a:pt x="10769" y="777"/>
                    </a:cubicBezTo>
                    <a:cubicBezTo>
                      <a:pt x="10811" y="776"/>
                      <a:pt x="10854" y="776"/>
                      <a:pt x="10896" y="776"/>
                    </a:cubicBezTo>
                    <a:close/>
                    <a:moveTo>
                      <a:pt x="10742" y="0"/>
                    </a:moveTo>
                    <a:cubicBezTo>
                      <a:pt x="8458" y="0"/>
                      <a:pt x="6146" y="1179"/>
                      <a:pt x="5520" y="3435"/>
                    </a:cubicBezTo>
                    <a:cubicBezTo>
                      <a:pt x="5497" y="3508"/>
                      <a:pt x="5512" y="3588"/>
                      <a:pt x="5560" y="3648"/>
                    </a:cubicBezTo>
                    <a:cubicBezTo>
                      <a:pt x="5550" y="3720"/>
                      <a:pt x="5575" y="3793"/>
                      <a:pt x="5627" y="3847"/>
                    </a:cubicBezTo>
                    <a:cubicBezTo>
                      <a:pt x="6263" y="4518"/>
                      <a:pt x="7126" y="5063"/>
                      <a:pt x="7943" y="5490"/>
                    </a:cubicBezTo>
                    <a:cubicBezTo>
                      <a:pt x="8004" y="5522"/>
                      <a:pt x="8064" y="5536"/>
                      <a:pt x="8120" y="5536"/>
                    </a:cubicBezTo>
                    <a:cubicBezTo>
                      <a:pt x="8375" y="5536"/>
                      <a:pt x="8556" y="5246"/>
                      <a:pt x="8457" y="5021"/>
                    </a:cubicBezTo>
                    <a:cubicBezTo>
                      <a:pt x="8788" y="4729"/>
                      <a:pt x="9067" y="4443"/>
                      <a:pt x="9546" y="4341"/>
                    </a:cubicBezTo>
                    <a:cubicBezTo>
                      <a:pt x="9645" y="4321"/>
                      <a:pt x="9749" y="4310"/>
                      <a:pt x="9855" y="4310"/>
                    </a:cubicBezTo>
                    <a:cubicBezTo>
                      <a:pt x="10334" y="4310"/>
                      <a:pt x="10834" y="4533"/>
                      <a:pt x="10860" y="5075"/>
                    </a:cubicBezTo>
                    <a:cubicBezTo>
                      <a:pt x="10862" y="5139"/>
                      <a:pt x="10888" y="5201"/>
                      <a:pt x="10934" y="5245"/>
                    </a:cubicBezTo>
                    <a:cubicBezTo>
                      <a:pt x="10703" y="7295"/>
                      <a:pt x="5913" y="8841"/>
                      <a:pt x="4138" y="8841"/>
                    </a:cubicBezTo>
                    <a:cubicBezTo>
                      <a:pt x="4068" y="8841"/>
                      <a:pt x="4002" y="8839"/>
                      <a:pt x="3941" y="8834"/>
                    </a:cubicBezTo>
                    <a:cubicBezTo>
                      <a:pt x="3933" y="8833"/>
                      <a:pt x="3926" y="8833"/>
                      <a:pt x="3918" y="8833"/>
                    </a:cubicBezTo>
                    <a:cubicBezTo>
                      <a:pt x="3768" y="8833"/>
                      <a:pt x="3615" y="8963"/>
                      <a:pt x="3573" y="9111"/>
                    </a:cubicBezTo>
                    <a:cubicBezTo>
                      <a:pt x="3546" y="9115"/>
                      <a:pt x="3520" y="9126"/>
                      <a:pt x="3497" y="9141"/>
                    </a:cubicBezTo>
                    <a:cubicBezTo>
                      <a:pt x="1983" y="10139"/>
                      <a:pt x="720" y="12039"/>
                      <a:pt x="96" y="13716"/>
                    </a:cubicBezTo>
                    <a:cubicBezTo>
                      <a:pt x="0" y="13974"/>
                      <a:pt x="234" y="14168"/>
                      <a:pt x="463" y="14168"/>
                    </a:cubicBezTo>
                    <a:cubicBezTo>
                      <a:pt x="514" y="14168"/>
                      <a:pt x="564" y="14158"/>
                      <a:pt x="611" y="14137"/>
                    </a:cubicBezTo>
                    <a:cubicBezTo>
                      <a:pt x="1849" y="14931"/>
                      <a:pt x="3305" y="15441"/>
                      <a:pt x="4625" y="16084"/>
                    </a:cubicBezTo>
                    <a:cubicBezTo>
                      <a:pt x="6030" y="16769"/>
                      <a:pt x="7408" y="17498"/>
                      <a:pt x="8764" y="18270"/>
                    </a:cubicBezTo>
                    <a:cubicBezTo>
                      <a:pt x="8830" y="18307"/>
                      <a:pt x="8894" y="18323"/>
                      <a:pt x="8956" y="18323"/>
                    </a:cubicBezTo>
                    <a:cubicBezTo>
                      <a:pt x="9242" y="18323"/>
                      <a:pt x="9447" y="17963"/>
                      <a:pt x="9289" y="17723"/>
                    </a:cubicBezTo>
                    <a:cubicBezTo>
                      <a:pt x="9971" y="16859"/>
                      <a:pt x="10625" y="15922"/>
                      <a:pt x="11155" y="14977"/>
                    </a:cubicBezTo>
                    <a:cubicBezTo>
                      <a:pt x="11200" y="14893"/>
                      <a:pt x="11205" y="14791"/>
                      <a:pt x="11165" y="14704"/>
                    </a:cubicBezTo>
                    <a:cubicBezTo>
                      <a:pt x="11303" y="14513"/>
                      <a:pt x="11274" y="14190"/>
                      <a:pt x="10977" y="14098"/>
                    </a:cubicBezTo>
                    <a:cubicBezTo>
                      <a:pt x="10004" y="13799"/>
                      <a:pt x="9027" y="13508"/>
                      <a:pt x="8061" y="13188"/>
                    </a:cubicBezTo>
                    <a:cubicBezTo>
                      <a:pt x="7512" y="13006"/>
                      <a:pt x="6963" y="12782"/>
                      <a:pt x="6404" y="12618"/>
                    </a:cubicBezTo>
                    <a:cubicBezTo>
                      <a:pt x="10288" y="10950"/>
                      <a:pt x="17874" y="8164"/>
                      <a:pt x="15520" y="2761"/>
                    </a:cubicBezTo>
                    <a:cubicBezTo>
                      <a:pt x="14708" y="898"/>
                      <a:pt x="12735" y="0"/>
                      <a:pt x="10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494;p23">
                <a:extLst>
                  <a:ext uri="{FF2B5EF4-FFF2-40B4-BE49-F238E27FC236}">
                    <a16:creationId xmlns:a16="http://schemas.microsoft.com/office/drawing/2014/main" id="{64F71C5C-F817-468A-A09B-D6111596C7A0}"/>
                  </a:ext>
                </a:extLst>
              </p:cNvPr>
              <p:cNvSpPr/>
              <p:nvPr/>
            </p:nvSpPr>
            <p:spPr>
              <a:xfrm>
                <a:off x="4533971" y="4859452"/>
                <a:ext cx="92626" cy="57482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37" extrusionOk="0">
                    <a:moveTo>
                      <a:pt x="2576" y="1"/>
                    </a:moveTo>
                    <a:cubicBezTo>
                      <a:pt x="2572" y="1"/>
                      <a:pt x="2569" y="1"/>
                      <a:pt x="2565" y="1"/>
                    </a:cubicBezTo>
                    <a:cubicBezTo>
                      <a:pt x="1547" y="58"/>
                      <a:pt x="598" y="695"/>
                      <a:pt x="64" y="1545"/>
                    </a:cubicBezTo>
                    <a:cubicBezTo>
                      <a:pt x="0" y="1648"/>
                      <a:pt x="87" y="1737"/>
                      <a:pt x="180" y="1737"/>
                    </a:cubicBezTo>
                    <a:cubicBezTo>
                      <a:pt x="220" y="1737"/>
                      <a:pt x="262" y="1720"/>
                      <a:pt x="292" y="1680"/>
                    </a:cubicBezTo>
                    <a:cubicBezTo>
                      <a:pt x="882" y="894"/>
                      <a:pt x="1663" y="509"/>
                      <a:pt x="2611" y="341"/>
                    </a:cubicBezTo>
                    <a:cubicBezTo>
                      <a:pt x="2799" y="308"/>
                      <a:pt x="2761" y="1"/>
                      <a:pt x="2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495;p23">
                <a:extLst>
                  <a:ext uri="{FF2B5EF4-FFF2-40B4-BE49-F238E27FC236}">
                    <a16:creationId xmlns:a16="http://schemas.microsoft.com/office/drawing/2014/main" id="{8ADF647A-51E9-4007-B40E-07732606258D}"/>
                  </a:ext>
                </a:extLst>
              </p:cNvPr>
              <p:cNvSpPr/>
              <p:nvPr/>
            </p:nvSpPr>
            <p:spPr>
              <a:xfrm>
                <a:off x="4548134" y="4801904"/>
                <a:ext cx="94777" cy="5182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566" extrusionOk="0">
                    <a:moveTo>
                      <a:pt x="2592" y="0"/>
                    </a:moveTo>
                    <a:cubicBezTo>
                      <a:pt x="2565" y="0"/>
                      <a:pt x="2537" y="7"/>
                      <a:pt x="2508" y="21"/>
                    </a:cubicBezTo>
                    <a:cubicBezTo>
                      <a:pt x="1707" y="420"/>
                      <a:pt x="919" y="853"/>
                      <a:pt x="143" y="1297"/>
                    </a:cubicBezTo>
                    <a:cubicBezTo>
                      <a:pt x="1" y="1378"/>
                      <a:pt x="88" y="1565"/>
                      <a:pt x="221" y="1565"/>
                    </a:cubicBezTo>
                    <a:cubicBezTo>
                      <a:pt x="243" y="1565"/>
                      <a:pt x="266" y="1560"/>
                      <a:pt x="290" y="1548"/>
                    </a:cubicBezTo>
                    <a:cubicBezTo>
                      <a:pt x="1097" y="1163"/>
                      <a:pt x="1904" y="761"/>
                      <a:pt x="2688" y="331"/>
                    </a:cubicBezTo>
                    <a:cubicBezTo>
                      <a:pt x="2863" y="235"/>
                      <a:pt x="2755" y="0"/>
                      <a:pt x="2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499;p23">
              <a:extLst>
                <a:ext uri="{FF2B5EF4-FFF2-40B4-BE49-F238E27FC236}">
                  <a16:creationId xmlns:a16="http://schemas.microsoft.com/office/drawing/2014/main" id="{6C85BFCA-2164-4364-ACF3-2EBC273423E7}"/>
                </a:ext>
              </a:extLst>
            </p:cNvPr>
            <p:cNvGrpSpPr/>
            <p:nvPr userDrawn="1"/>
          </p:nvGrpSpPr>
          <p:grpSpPr>
            <a:xfrm>
              <a:off x="5864686" y="4437592"/>
              <a:ext cx="519354" cy="629618"/>
              <a:chOff x="5587702" y="3976345"/>
              <a:chExt cx="519354" cy="629618"/>
            </a:xfrm>
          </p:grpSpPr>
          <p:sp>
            <p:nvSpPr>
              <p:cNvPr id="715" name="Google Shape;500;p23">
                <a:extLst>
                  <a:ext uri="{FF2B5EF4-FFF2-40B4-BE49-F238E27FC236}">
                    <a16:creationId xmlns:a16="http://schemas.microsoft.com/office/drawing/2014/main" id="{2337B20D-5F9D-4B50-9CBE-AF52EA2F1E83}"/>
                  </a:ext>
                </a:extLst>
              </p:cNvPr>
              <p:cNvSpPr/>
              <p:nvPr/>
            </p:nvSpPr>
            <p:spPr>
              <a:xfrm>
                <a:off x="5587702" y="3976345"/>
                <a:ext cx="374839" cy="629618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9026" extrusionOk="0">
                    <a:moveTo>
                      <a:pt x="4224" y="645"/>
                    </a:moveTo>
                    <a:cubicBezTo>
                      <a:pt x="4688" y="645"/>
                      <a:pt x="5148" y="737"/>
                      <a:pt x="5620" y="941"/>
                    </a:cubicBezTo>
                    <a:cubicBezTo>
                      <a:pt x="5636" y="946"/>
                      <a:pt x="5651" y="949"/>
                      <a:pt x="5668" y="952"/>
                    </a:cubicBezTo>
                    <a:cubicBezTo>
                      <a:pt x="5920" y="2108"/>
                      <a:pt x="4559" y="2543"/>
                      <a:pt x="3641" y="2745"/>
                    </a:cubicBezTo>
                    <a:cubicBezTo>
                      <a:pt x="3193" y="2844"/>
                      <a:pt x="2751" y="2921"/>
                      <a:pt x="2327" y="2921"/>
                    </a:cubicBezTo>
                    <a:cubicBezTo>
                      <a:pt x="1879" y="2921"/>
                      <a:pt x="1451" y="2835"/>
                      <a:pt x="1053" y="2597"/>
                    </a:cubicBezTo>
                    <a:cubicBezTo>
                      <a:pt x="1047" y="2543"/>
                      <a:pt x="1021" y="2494"/>
                      <a:pt x="978" y="2462"/>
                    </a:cubicBezTo>
                    <a:cubicBezTo>
                      <a:pt x="174" y="1799"/>
                      <a:pt x="2744" y="913"/>
                      <a:pt x="2955" y="849"/>
                    </a:cubicBezTo>
                    <a:cubicBezTo>
                      <a:pt x="3390" y="718"/>
                      <a:pt x="3809" y="645"/>
                      <a:pt x="4224" y="645"/>
                    </a:cubicBezTo>
                    <a:close/>
                    <a:moveTo>
                      <a:pt x="5018" y="2924"/>
                    </a:moveTo>
                    <a:cubicBezTo>
                      <a:pt x="5481" y="4961"/>
                      <a:pt x="6427" y="7031"/>
                      <a:pt x="8302" y="8100"/>
                    </a:cubicBezTo>
                    <a:cubicBezTo>
                      <a:pt x="8350" y="8128"/>
                      <a:pt x="8405" y="8143"/>
                      <a:pt x="8460" y="8143"/>
                    </a:cubicBezTo>
                    <a:cubicBezTo>
                      <a:pt x="8488" y="8143"/>
                      <a:pt x="8515" y="8139"/>
                      <a:pt x="8543" y="8132"/>
                    </a:cubicBezTo>
                    <a:lnTo>
                      <a:pt x="8543" y="8132"/>
                    </a:lnTo>
                    <a:cubicBezTo>
                      <a:pt x="7916" y="9591"/>
                      <a:pt x="6709" y="10260"/>
                      <a:pt x="5364" y="10260"/>
                    </a:cubicBezTo>
                    <a:cubicBezTo>
                      <a:pt x="4773" y="10260"/>
                      <a:pt x="4155" y="10131"/>
                      <a:pt x="3548" y="9882"/>
                    </a:cubicBezTo>
                    <a:cubicBezTo>
                      <a:pt x="3565" y="9850"/>
                      <a:pt x="3576" y="9815"/>
                      <a:pt x="3582" y="9778"/>
                    </a:cubicBezTo>
                    <a:cubicBezTo>
                      <a:pt x="3837" y="7744"/>
                      <a:pt x="3724" y="5421"/>
                      <a:pt x="2968" y="3473"/>
                    </a:cubicBezTo>
                    <a:cubicBezTo>
                      <a:pt x="3690" y="3428"/>
                      <a:pt x="4426" y="3235"/>
                      <a:pt x="5018" y="2924"/>
                    </a:cubicBezTo>
                    <a:close/>
                    <a:moveTo>
                      <a:pt x="7748" y="6868"/>
                    </a:moveTo>
                    <a:cubicBezTo>
                      <a:pt x="9103" y="6925"/>
                      <a:pt x="10350" y="7343"/>
                      <a:pt x="10457" y="8940"/>
                    </a:cubicBezTo>
                    <a:cubicBezTo>
                      <a:pt x="10570" y="10587"/>
                      <a:pt x="8936" y="11585"/>
                      <a:pt x="7596" y="12063"/>
                    </a:cubicBezTo>
                    <a:cubicBezTo>
                      <a:pt x="6743" y="12367"/>
                      <a:pt x="5773" y="12623"/>
                      <a:pt x="4835" y="12623"/>
                    </a:cubicBezTo>
                    <a:cubicBezTo>
                      <a:pt x="4453" y="12623"/>
                      <a:pt x="4077" y="12580"/>
                      <a:pt x="3715" y="12481"/>
                    </a:cubicBezTo>
                    <a:cubicBezTo>
                      <a:pt x="1889" y="11984"/>
                      <a:pt x="892" y="9282"/>
                      <a:pt x="3000" y="8580"/>
                    </a:cubicBezTo>
                    <a:lnTo>
                      <a:pt x="3000" y="8580"/>
                    </a:lnTo>
                    <a:cubicBezTo>
                      <a:pt x="2998" y="8974"/>
                      <a:pt x="2987" y="9371"/>
                      <a:pt x="2955" y="9778"/>
                    </a:cubicBezTo>
                    <a:cubicBezTo>
                      <a:pt x="2946" y="9885"/>
                      <a:pt x="2984" y="9962"/>
                      <a:pt x="3043" y="10011"/>
                    </a:cubicBezTo>
                    <a:cubicBezTo>
                      <a:pt x="3047" y="10060"/>
                      <a:pt x="3072" y="10104"/>
                      <a:pt x="3110" y="10135"/>
                    </a:cubicBezTo>
                    <a:cubicBezTo>
                      <a:pt x="3802" y="10735"/>
                      <a:pt x="4604" y="11000"/>
                      <a:pt x="5401" y="11000"/>
                    </a:cubicBezTo>
                    <a:cubicBezTo>
                      <a:pt x="7043" y="11000"/>
                      <a:pt x="8663" y="9875"/>
                      <a:pt x="9255" y="8216"/>
                    </a:cubicBezTo>
                    <a:cubicBezTo>
                      <a:pt x="9346" y="7962"/>
                      <a:pt x="9146" y="7801"/>
                      <a:pt x="8937" y="7801"/>
                    </a:cubicBezTo>
                    <a:cubicBezTo>
                      <a:pt x="8886" y="7801"/>
                      <a:pt x="8835" y="7810"/>
                      <a:pt x="8788" y="7830"/>
                    </a:cubicBezTo>
                    <a:cubicBezTo>
                      <a:pt x="8803" y="7709"/>
                      <a:pt x="8742" y="7590"/>
                      <a:pt x="8634" y="7531"/>
                    </a:cubicBezTo>
                    <a:cubicBezTo>
                      <a:pt x="8314" y="7346"/>
                      <a:pt x="8017" y="7122"/>
                      <a:pt x="7748" y="6868"/>
                    </a:cubicBezTo>
                    <a:close/>
                    <a:moveTo>
                      <a:pt x="8431" y="12402"/>
                    </a:moveTo>
                    <a:cubicBezTo>
                      <a:pt x="8396" y="12466"/>
                      <a:pt x="8383" y="12541"/>
                      <a:pt x="8396" y="12613"/>
                    </a:cubicBezTo>
                    <a:cubicBezTo>
                      <a:pt x="8685" y="14260"/>
                      <a:pt x="9027" y="15894"/>
                      <a:pt x="9327" y="17537"/>
                    </a:cubicBezTo>
                    <a:cubicBezTo>
                      <a:pt x="8135" y="16090"/>
                      <a:pt x="7029" y="14580"/>
                      <a:pt x="5844" y="13128"/>
                    </a:cubicBezTo>
                    <a:cubicBezTo>
                      <a:pt x="6221" y="13079"/>
                      <a:pt x="6594" y="13007"/>
                      <a:pt x="6962" y="12912"/>
                    </a:cubicBezTo>
                    <a:cubicBezTo>
                      <a:pt x="7464" y="12783"/>
                      <a:pt x="7956" y="12612"/>
                      <a:pt x="8431" y="12402"/>
                    </a:cubicBezTo>
                    <a:close/>
                    <a:moveTo>
                      <a:pt x="4255" y="0"/>
                    </a:moveTo>
                    <a:cubicBezTo>
                      <a:pt x="3343" y="0"/>
                      <a:pt x="2421" y="308"/>
                      <a:pt x="1580" y="708"/>
                    </a:cubicBezTo>
                    <a:cubicBezTo>
                      <a:pt x="1032" y="969"/>
                      <a:pt x="1" y="1714"/>
                      <a:pt x="200" y="2342"/>
                    </a:cubicBezTo>
                    <a:cubicBezTo>
                      <a:pt x="198" y="2379"/>
                      <a:pt x="206" y="2417"/>
                      <a:pt x="226" y="2450"/>
                    </a:cubicBezTo>
                    <a:cubicBezTo>
                      <a:pt x="620" y="3122"/>
                      <a:pt x="1491" y="3440"/>
                      <a:pt x="2454" y="3477"/>
                    </a:cubicBezTo>
                    <a:cubicBezTo>
                      <a:pt x="2733" y="5085"/>
                      <a:pt x="2974" y="6594"/>
                      <a:pt x="3003" y="8178"/>
                    </a:cubicBezTo>
                    <a:cubicBezTo>
                      <a:pt x="1548" y="8257"/>
                      <a:pt x="705" y="9803"/>
                      <a:pt x="1246" y="11173"/>
                    </a:cubicBezTo>
                    <a:cubicBezTo>
                      <a:pt x="1850" y="12704"/>
                      <a:pt x="3341" y="13194"/>
                      <a:pt x="4851" y="13194"/>
                    </a:cubicBezTo>
                    <a:cubicBezTo>
                      <a:pt x="5008" y="13194"/>
                      <a:pt x="5165" y="13188"/>
                      <a:pt x="5322" y="13178"/>
                    </a:cubicBezTo>
                    <a:cubicBezTo>
                      <a:pt x="5323" y="13186"/>
                      <a:pt x="5326" y="13194"/>
                      <a:pt x="5329" y="13201"/>
                    </a:cubicBezTo>
                    <a:cubicBezTo>
                      <a:pt x="6486" y="15272"/>
                      <a:pt x="8078" y="17136"/>
                      <a:pt x="9630" y="18919"/>
                    </a:cubicBezTo>
                    <a:cubicBezTo>
                      <a:pt x="9696" y="18994"/>
                      <a:pt x="9771" y="19026"/>
                      <a:pt x="9844" y="19026"/>
                    </a:cubicBezTo>
                    <a:cubicBezTo>
                      <a:pt x="10035" y="19026"/>
                      <a:pt x="10213" y="18808"/>
                      <a:pt x="10180" y="18599"/>
                    </a:cubicBezTo>
                    <a:cubicBezTo>
                      <a:pt x="9854" y="16542"/>
                      <a:pt x="9527" y="14463"/>
                      <a:pt x="9013" y="12443"/>
                    </a:cubicBezTo>
                    <a:cubicBezTo>
                      <a:pt x="8979" y="12311"/>
                      <a:pt x="8893" y="12247"/>
                      <a:pt x="8797" y="12226"/>
                    </a:cubicBezTo>
                    <a:cubicBezTo>
                      <a:pt x="10019" y="11596"/>
                      <a:pt x="11030" y="10621"/>
                      <a:pt x="11146" y="9150"/>
                    </a:cubicBezTo>
                    <a:cubicBezTo>
                      <a:pt x="11326" y="6866"/>
                      <a:pt x="9352" y="6222"/>
                      <a:pt x="7479" y="6222"/>
                    </a:cubicBezTo>
                    <a:cubicBezTo>
                      <a:pt x="7378" y="6222"/>
                      <a:pt x="7277" y="6224"/>
                      <a:pt x="7176" y="6228"/>
                    </a:cubicBezTo>
                    <a:cubicBezTo>
                      <a:pt x="6392" y="5191"/>
                      <a:pt x="5973" y="3905"/>
                      <a:pt x="5453" y="2650"/>
                    </a:cubicBezTo>
                    <a:cubicBezTo>
                      <a:pt x="6158" y="2131"/>
                      <a:pt x="6510" y="1394"/>
                      <a:pt x="6086" y="512"/>
                    </a:cubicBezTo>
                    <a:cubicBezTo>
                      <a:pt x="6043" y="423"/>
                      <a:pt x="5962" y="388"/>
                      <a:pt x="5878" y="386"/>
                    </a:cubicBezTo>
                    <a:cubicBezTo>
                      <a:pt x="5355" y="113"/>
                      <a:pt x="4807" y="0"/>
                      <a:pt x="4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501;p23">
                <a:extLst>
                  <a:ext uri="{FF2B5EF4-FFF2-40B4-BE49-F238E27FC236}">
                    <a16:creationId xmlns:a16="http://schemas.microsoft.com/office/drawing/2014/main" id="{E5A419FA-8705-402E-9818-297E48A34F23}"/>
                  </a:ext>
                </a:extLst>
              </p:cNvPr>
              <p:cNvSpPr/>
              <p:nvPr/>
            </p:nvSpPr>
            <p:spPr>
              <a:xfrm>
                <a:off x="5989610" y="4164344"/>
                <a:ext cx="48050" cy="855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585" extrusionOk="0">
                    <a:moveTo>
                      <a:pt x="233" y="0"/>
                    </a:moveTo>
                    <a:cubicBezTo>
                      <a:pt x="110" y="0"/>
                      <a:pt x="0" y="185"/>
                      <a:pt x="116" y="280"/>
                    </a:cubicBezTo>
                    <a:cubicBezTo>
                      <a:pt x="740" y="797"/>
                      <a:pt x="1017" y="1546"/>
                      <a:pt x="902" y="2345"/>
                    </a:cubicBezTo>
                    <a:cubicBezTo>
                      <a:pt x="882" y="2488"/>
                      <a:pt x="1002" y="2584"/>
                      <a:pt x="1111" y="2584"/>
                    </a:cubicBezTo>
                    <a:cubicBezTo>
                      <a:pt x="1183" y="2584"/>
                      <a:pt x="1249" y="2543"/>
                      <a:pt x="1268" y="2446"/>
                    </a:cubicBezTo>
                    <a:cubicBezTo>
                      <a:pt x="1452" y="1512"/>
                      <a:pt x="1060" y="596"/>
                      <a:pt x="312" y="28"/>
                    </a:cubicBezTo>
                    <a:cubicBezTo>
                      <a:pt x="287" y="8"/>
                      <a:pt x="260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502;p23">
                <a:extLst>
                  <a:ext uri="{FF2B5EF4-FFF2-40B4-BE49-F238E27FC236}">
                    <a16:creationId xmlns:a16="http://schemas.microsoft.com/office/drawing/2014/main" id="{85C304D0-1CE7-4A37-B3DC-73B19149F882}"/>
                  </a:ext>
                </a:extLst>
              </p:cNvPr>
              <p:cNvSpPr/>
              <p:nvPr/>
            </p:nvSpPr>
            <p:spPr>
              <a:xfrm>
                <a:off x="6052188" y="4181552"/>
                <a:ext cx="54867" cy="9289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807" extrusionOk="0">
                    <a:moveTo>
                      <a:pt x="229" y="1"/>
                    </a:moveTo>
                    <a:cubicBezTo>
                      <a:pt x="88" y="1"/>
                      <a:pt x="0" y="208"/>
                      <a:pt x="147" y="303"/>
                    </a:cubicBezTo>
                    <a:cubicBezTo>
                      <a:pt x="906" y="785"/>
                      <a:pt x="1242" y="1696"/>
                      <a:pt x="971" y="2554"/>
                    </a:cubicBezTo>
                    <a:cubicBezTo>
                      <a:pt x="923" y="2706"/>
                      <a:pt x="1051" y="2807"/>
                      <a:pt x="1176" y="2807"/>
                    </a:cubicBezTo>
                    <a:cubicBezTo>
                      <a:pt x="1258" y="2807"/>
                      <a:pt x="1338" y="2763"/>
                      <a:pt x="1367" y="2663"/>
                    </a:cubicBezTo>
                    <a:cubicBezTo>
                      <a:pt x="1658" y="1646"/>
                      <a:pt x="1230" y="552"/>
                      <a:pt x="311" y="24"/>
                    </a:cubicBezTo>
                    <a:cubicBezTo>
                      <a:pt x="283" y="8"/>
                      <a:pt x="255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506;p23">
              <a:extLst>
                <a:ext uri="{FF2B5EF4-FFF2-40B4-BE49-F238E27FC236}">
                  <a16:creationId xmlns:a16="http://schemas.microsoft.com/office/drawing/2014/main" id="{8649CF4A-D92D-43A2-9121-66FD45BAB680}"/>
                </a:ext>
              </a:extLst>
            </p:cNvPr>
            <p:cNvGrpSpPr/>
            <p:nvPr userDrawn="1"/>
          </p:nvGrpSpPr>
          <p:grpSpPr>
            <a:xfrm>
              <a:off x="6514051" y="4308572"/>
              <a:ext cx="1009123" cy="1313971"/>
              <a:chOff x="6151764" y="3887194"/>
              <a:chExt cx="1009123" cy="1313971"/>
            </a:xfrm>
          </p:grpSpPr>
          <p:grpSp>
            <p:nvGrpSpPr>
              <p:cNvPr id="722" name="Google Shape;507;p23">
                <a:extLst>
                  <a:ext uri="{FF2B5EF4-FFF2-40B4-BE49-F238E27FC236}">
                    <a16:creationId xmlns:a16="http://schemas.microsoft.com/office/drawing/2014/main" id="{8545AF6D-D253-4264-9CB0-D8899BD14E18}"/>
                  </a:ext>
                </a:extLst>
              </p:cNvPr>
              <p:cNvGrpSpPr/>
              <p:nvPr/>
            </p:nvGrpSpPr>
            <p:grpSpPr>
              <a:xfrm>
                <a:off x="6151764" y="3887194"/>
                <a:ext cx="1009123" cy="1235674"/>
                <a:chOff x="6151764" y="3887194"/>
                <a:chExt cx="1009123" cy="1235674"/>
              </a:xfrm>
            </p:grpSpPr>
            <p:sp>
              <p:nvSpPr>
                <p:cNvPr id="726" name="Google Shape;508;p23">
                  <a:extLst>
                    <a:ext uri="{FF2B5EF4-FFF2-40B4-BE49-F238E27FC236}">
                      <a16:creationId xmlns:a16="http://schemas.microsoft.com/office/drawing/2014/main" id="{EC0726F2-47EC-4236-8591-DFE80945E677}"/>
                    </a:ext>
                  </a:extLst>
                </p:cNvPr>
                <p:cNvSpPr/>
                <p:nvPr/>
              </p:nvSpPr>
              <p:spPr>
                <a:xfrm>
                  <a:off x="6268944" y="4616950"/>
                  <a:ext cx="769136" cy="4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2" h="12926" extrusionOk="0">
                      <a:moveTo>
                        <a:pt x="5836" y="1"/>
                      </a:moveTo>
                      <a:cubicBezTo>
                        <a:pt x="5564" y="1"/>
                        <a:pt x="5291" y="80"/>
                        <a:pt x="5020" y="261"/>
                      </a:cubicBezTo>
                      <a:cubicBezTo>
                        <a:pt x="3508" y="584"/>
                        <a:pt x="2128" y="1170"/>
                        <a:pt x="823" y="2111"/>
                      </a:cubicBezTo>
                      <a:cubicBezTo>
                        <a:pt x="248" y="2526"/>
                        <a:pt x="1" y="3626"/>
                        <a:pt x="823" y="3979"/>
                      </a:cubicBezTo>
                      <a:cubicBezTo>
                        <a:pt x="1047" y="4076"/>
                        <a:pt x="1248" y="4171"/>
                        <a:pt x="1439" y="4272"/>
                      </a:cubicBezTo>
                      <a:cubicBezTo>
                        <a:pt x="1511" y="4473"/>
                        <a:pt x="1647" y="4662"/>
                        <a:pt x="1862" y="4816"/>
                      </a:cubicBezTo>
                      <a:cubicBezTo>
                        <a:pt x="2156" y="5025"/>
                        <a:pt x="2312" y="5122"/>
                        <a:pt x="2528" y="5194"/>
                      </a:cubicBezTo>
                      <a:lnTo>
                        <a:pt x="4132" y="6102"/>
                      </a:lnTo>
                      <a:cubicBezTo>
                        <a:pt x="4139" y="6117"/>
                        <a:pt x="4145" y="6133"/>
                        <a:pt x="4153" y="6148"/>
                      </a:cubicBezTo>
                      <a:cubicBezTo>
                        <a:pt x="4701" y="7067"/>
                        <a:pt x="6029" y="7311"/>
                        <a:pt x="6954" y="7692"/>
                      </a:cubicBezTo>
                      <a:lnTo>
                        <a:pt x="11909" y="9743"/>
                      </a:lnTo>
                      <a:cubicBezTo>
                        <a:pt x="15066" y="11051"/>
                        <a:pt x="18201" y="12411"/>
                        <a:pt x="21606" y="12913"/>
                      </a:cubicBezTo>
                      <a:cubicBezTo>
                        <a:pt x="21663" y="12921"/>
                        <a:pt x="21721" y="12926"/>
                        <a:pt x="21781" y="12926"/>
                      </a:cubicBezTo>
                      <a:cubicBezTo>
                        <a:pt x="22468" y="12926"/>
                        <a:pt x="23241" y="12375"/>
                        <a:pt x="22938" y="11582"/>
                      </a:cubicBezTo>
                      <a:cubicBezTo>
                        <a:pt x="22396" y="10164"/>
                        <a:pt x="21993" y="8095"/>
                        <a:pt x="21024" y="6850"/>
                      </a:cubicBezTo>
                      <a:cubicBezTo>
                        <a:pt x="20993" y="6713"/>
                        <a:pt x="20952" y="6578"/>
                        <a:pt x="20899" y="6450"/>
                      </a:cubicBezTo>
                      <a:cubicBezTo>
                        <a:pt x="20695" y="5950"/>
                        <a:pt x="20248" y="5734"/>
                        <a:pt x="19812" y="5734"/>
                      </a:cubicBezTo>
                      <a:cubicBezTo>
                        <a:pt x="19659" y="5734"/>
                        <a:pt x="19507" y="5761"/>
                        <a:pt x="19368" y="5811"/>
                      </a:cubicBezTo>
                      <a:cubicBezTo>
                        <a:pt x="19238" y="5791"/>
                        <a:pt x="19103" y="5781"/>
                        <a:pt x="18962" y="5781"/>
                      </a:cubicBezTo>
                      <a:cubicBezTo>
                        <a:pt x="18729" y="5781"/>
                        <a:pt x="18480" y="5809"/>
                        <a:pt x="18212" y="5869"/>
                      </a:cubicBezTo>
                      <a:cubicBezTo>
                        <a:pt x="17343" y="6070"/>
                        <a:pt x="16458" y="6180"/>
                        <a:pt x="15566" y="6203"/>
                      </a:cubicBezTo>
                      <a:cubicBezTo>
                        <a:pt x="15242" y="6024"/>
                        <a:pt x="14954" y="5897"/>
                        <a:pt x="14828" y="5852"/>
                      </a:cubicBezTo>
                      <a:cubicBezTo>
                        <a:pt x="13246" y="5313"/>
                        <a:pt x="11770" y="5353"/>
                        <a:pt x="10399" y="4240"/>
                      </a:cubicBezTo>
                      <a:cubicBezTo>
                        <a:pt x="9653" y="3633"/>
                        <a:pt x="8558" y="1743"/>
                        <a:pt x="7348" y="702"/>
                      </a:cubicBezTo>
                      <a:cubicBezTo>
                        <a:pt x="7250" y="329"/>
                        <a:pt x="6969" y="34"/>
                        <a:pt x="6495" y="34"/>
                      </a:cubicBezTo>
                      <a:cubicBezTo>
                        <a:pt x="6451" y="34"/>
                        <a:pt x="6405" y="36"/>
                        <a:pt x="6357" y="42"/>
                      </a:cubicBezTo>
                      <a:cubicBezTo>
                        <a:pt x="6317" y="46"/>
                        <a:pt x="6279" y="52"/>
                        <a:pt x="6241" y="57"/>
                      </a:cubicBezTo>
                      <a:cubicBezTo>
                        <a:pt x="6106" y="20"/>
                        <a:pt x="5971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509;p23">
                  <a:extLst>
                    <a:ext uri="{FF2B5EF4-FFF2-40B4-BE49-F238E27FC236}">
                      <a16:creationId xmlns:a16="http://schemas.microsoft.com/office/drawing/2014/main" id="{201D7D23-8911-46B5-BC76-F69B513E63FC}"/>
                    </a:ext>
                  </a:extLst>
                </p:cNvPr>
                <p:cNvSpPr/>
                <p:nvPr/>
              </p:nvSpPr>
              <p:spPr>
                <a:xfrm>
                  <a:off x="6842073" y="4193896"/>
                  <a:ext cx="185550" cy="9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2931" extrusionOk="0">
                      <a:moveTo>
                        <a:pt x="293" y="0"/>
                      </a:moveTo>
                      <a:cubicBezTo>
                        <a:pt x="148" y="0"/>
                        <a:pt x="0" y="161"/>
                        <a:pt x="105" y="302"/>
                      </a:cubicBezTo>
                      <a:cubicBezTo>
                        <a:pt x="1312" y="1913"/>
                        <a:pt x="3179" y="2912"/>
                        <a:pt x="5207" y="2930"/>
                      </a:cubicBezTo>
                      <a:cubicBezTo>
                        <a:pt x="5209" y="2930"/>
                        <a:pt x="5210" y="2930"/>
                        <a:pt x="5212" y="2930"/>
                      </a:cubicBezTo>
                      <a:cubicBezTo>
                        <a:pt x="5607" y="2930"/>
                        <a:pt x="5596" y="2345"/>
                        <a:pt x="5207" y="2316"/>
                      </a:cubicBezTo>
                      <a:cubicBezTo>
                        <a:pt x="3332" y="2173"/>
                        <a:pt x="1720" y="1431"/>
                        <a:pt x="424" y="57"/>
                      </a:cubicBezTo>
                      <a:cubicBezTo>
                        <a:pt x="386" y="17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510;p23">
                  <a:extLst>
                    <a:ext uri="{FF2B5EF4-FFF2-40B4-BE49-F238E27FC236}">
                      <a16:creationId xmlns:a16="http://schemas.microsoft.com/office/drawing/2014/main" id="{89DF541F-C0C8-4C26-AFB0-98A825482F2C}"/>
                    </a:ext>
                  </a:extLst>
                </p:cNvPr>
                <p:cNvSpPr/>
                <p:nvPr/>
              </p:nvSpPr>
              <p:spPr>
                <a:xfrm>
                  <a:off x="6151764" y="4124236"/>
                  <a:ext cx="1009123" cy="99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4" h="30177" extrusionOk="0">
                      <a:moveTo>
                        <a:pt x="20913" y="661"/>
                      </a:moveTo>
                      <a:cubicBezTo>
                        <a:pt x="23466" y="1350"/>
                        <a:pt x="30493" y="3243"/>
                        <a:pt x="27949" y="5730"/>
                      </a:cubicBezTo>
                      <a:cubicBezTo>
                        <a:pt x="27373" y="5991"/>
                        <a:pt x="26834" y="6082"/>
                        <a:pt x="26185" y="6082"/>
                      </a:cubicBezTo>
                      <a:cubicBezTo>
                        <a:pt x="26158" y="6082"/>
                        <a:pt x="26131" y="6081"/>
                        <a:pt x="26104" y="6081"/>
                      </a:cubicBezTo>
                      <a:cubicBezTo>
                        <a:pt x="26103" y="6081"/>
                        <a:pt x="26102" y="6081"/>
                        <a:pt x="26101" y="6081"/>
                      </a:cubicBezTo>
                      <a:cubicBezTo>
                        <a:pt x="25968" y="6081"/>
                        <a:pt x="25825" y="6182"/>
                        <a:pt x="25796" y="6315"/>
                      </a:cubicBezTo>
                      <a:cubicBezTo>
                        <a:pt x="25791" y="6335"/>
                        <a:pt x="25788" y="6354"/>
                        <a:pt x="25787" y="6374"/>
                      </a:cubicBezTo>
                      <a:cubicBezTo>
                        <a:pt x="25729" y="6378"/>
                        <a:pt x="25676" y="6404"/>
                        <a:pt x="25638" y="6447"/>
                      </a:cubicBezTo>
                      <a:cubicBezTo>
                        <a:pt x="23831" y="8467"/>
                        <a:pt x="22717" y="11105"/>
                        <a:pt x="22230" y="13753"/>
                      </a:cubicBezTo>
                      <a:cubicBezTo>
                        <a:pt x="22184" y="14001"/>
                        <a:pt x="22379" y="14165"/>
                        <a:pt x="22572" y="14182"/>
                      </a:cubicBezTo>
                      <a:cubicBezTo>
                        <a:pt x="23518" y="16375"/>
                        <a:pt x="24601" y="18508"/>
                        <a:pt x="25606" y="20674"/>
                      </a:cubicBezTo>
                      <a:cubicBezTo>
                        <a:pt x="26692" y="23017"/>
                        <a:pt x="28188" y="25508"/>
                        <a:pt x="28271" y="28136"/>
                      </a:cubicBezTo>
                      <a:cubicBezTo>
                        <a:pt x="28256" y="28159"/>
                        <a:pt x="28245" y="28183"/>
                        <a:pt x="28237" y="28209"/>
                      </a:cubicBezTo>
                      <a:cubicBezTo>
                        <a:pt x="28054" y="29117"/>
                        <a:pt x="27316" y="29418"/>
                        <a:pt x="26393" y="29418"/>
                      </a:cubicBezTo>
                      <a:cubicBezTo>
                        <a:pt x="24843" y="29418"/>
                        <a:pt x="22773" y="28568"/>
                        <a:pt x="21949" y="28324"/>
                      </a:cubicBezTo>
                      <a:cubicBezTo>
                        <a:pt x="20247" y="27819"/>
                        <a:pt x="18559" y="27266"/>
                        <a:pt x="16888" y="26664"/>
                      </a:cubicBezTo>
                      <a:cubicBezTo>
                        <a:pt x="13370" y="25404"/>
                        <a:pt x="9903" y="23955"/>
                        <a:pt x="6570" y="22258"/>
                      </a:cubicBezTo>
                      <a:cubicBezTo>
                        <a:pt x="4873" y="21392"/>
                        <a:pt x="1805" y="19839"/>
                        <a:pt x="2406" y="17406"/>
                      </a:cubicBezTo>
                      <a:cubicBezTo>
                        <a:pt x="2851" y="15598"/>
                        <a:pt x="5097" y="14839"/>
                        <a:pt x="6640" y="14316"/>
                      </a:cubicBezTo>
                      <a:cubicBezTo>
                        <a:pt x="10082" y="13152"/>
                        <a:pt x="13591" y="12596"/>
                        <a:pt x="17142" y="11913"/>
                      </a:cubicBezTo>
                      <a:cubicBezTo>
                        <a:pt x="17277" y="11887"/>
                        <a:pt x="17342" y="11782"/>
                        <a:pt x="17351" y="11668"/>
                      </a:cubicBezTo>
                      <a:cubicBezTo>
                        <a:pt x="17360" y="11658"/>
                        <a:pt x="17369" y="11645"/>
                        <a:pt x="17377" y="11633"/>
                      </a:cubicBezTo>
                      <a:cubicBezTo>
                        <a:pt x="18470" y="9343"/>
                        <a:pt x="19709" y="7064"/>
                        <a:pt x="20572" y="4675"/>
                      </a:cubicBezTo>
                      <a:cubicBezTo>
                        <a:pt x="20616" y="4553"/>
                        <a:pt x="20553" y="4458"/>
                        <a:pt x="20460" y="4410"/>
                      </a:cubicBezTo>
                      <a:cubicBezTo>
                        <a:pt x="20569" y="4323"/>
                        <a:pt x="20615" y="4168"/>
                        <a:pt x="20480" y="4053"/>
                      </a:cubicBezTo>
                      <a:cubicBezTo>
                        <a:pt x="19901" y="3560"/>
                        <a:pt x="19247" y="2978"/>
                        <a:pt x="19186" y="2159"/>
                      </a:cubicBezTo>
                      <a:cubicBezTo>
                        <a:pt x="19121" y="1278"/>
                        <a:pt x="19809" y="697"/>
                        <a:pt x="20617" y="697"/>
                      </a:cubicBezTo>
                      <a:cubicBezTo>
                        <a:pt x="20666" y="697"/>
                        <a:pt x="20716" y="699"/>
                        <a:pt x="20766" y="704"/>
                      </a:cubicBezTo>
                      <a:cubicBezTo>
                        <a:pt x="20772" y="704"/>
                        <a:pt x="20778" y="705"/>
                        <a:pt x="20784" y="705"/>
                      </a:cubicBezTo>
                      <a:cubicBezTo>
                        <a:pt x="20830" y="705"/>
                        <a:pt x="20875" y="689"/>
                        <a:pt x="20913" y="661"/>
                      </a:cubicBezTo>
                      <a:close/>
                      <a:moveTo>
                        <a:pt x="20320" y="0"/>
                      </a:moveTo>
                      <a:cubicBezTo>
                        <a:pt x="20248" y="0"/>
                        <a:pt x="20179" y="31"/>
                        <a:pt x="20132" y="88"/>
                      </a:cubicBezTo>
                      <a:cubicBezTo>
                        <a:pt x="19409" y="180"/>
                        <a:pt x="18771" y="832"/>
                        <a:pt x="18590" y="1557"/>
                      </a:cubicBezTo>
                      <a:cubicBezTo>
                        <a:pt x="18294" y="2736"/>
                        <a:pt x="19156" y="3934"/>
                        <a:pt x="20169" y="4448"/>
                      </a:cubicBezTo>
                      <a:cubicBezTo>
                        <a:pt x="20154" y="4461"/>
                        <a:pt x="20141" y="4474"/>
                        <a:pt x="20131" y="4490"/>
                      </a:cubicBezTo>
                      <a:cubicBezTo>
                        <a:pt x="18824" y="6637"/>
                        <a:pt x="17838" y="9006"/>
                        <a:pt x="16752" y="11269"/>
                      </a:cubicBezTo>
                      <a:cubicBezTo>
                        <a:pt x="16741" y="11295"/>
                        <a:pt x="16735" y="11322"/>
                        <a:pt x="16730" y="11351"/>
                      </a:cubicBezTo>
                      <a:cubicBezTo>
                        <a:pt x="14237" y="11498"/>
                        <a:pt x="11747" y="12050"/>
                        <a:pt x="9344" y="12698"/>
                      </a:cubicBezTo>
                      <a:cubicBezTo>
                        <a:pt x="7327" y="13240"/>
                        <a:pt x="5038" y="13770"/>
                        <a:pt x="3315" y="15018"/>
                      </a:cubicBezTo>
                      <a:cubicBezTo>
                        <a:pt x="1" y="17416"/>
                        <a:pt x="2407" y="20740"/>
                        <a:pt x="5162" y="22288"/>
                      </a:cubicBezTo>
                      <a:cubicBezTo>
                        <a:pt x="9564" y="24763"/>
                        <a:pt x="14424" y="26664"/>
                        <a:pt x="19213" y="28237"/>
                      </a:cubicBezTo>
                      <a:cubicBezTo>
                        <a:pt x="21383" y="28949"/>
                        <a:pt x="23835" y="29978"/>
                        <a:pt x="26124" y="30162"/>
                      </a:cubicBezTo>
                      <a:cubicBezTo>
                        <a:pt x="26240" y="30172"/>
                        <a:pt x="26355" y="30176"/>
                        <a:pt x="26468" y="30176"/>
                      </a:cubicBezTo>
                      <a:cubicBezTo>
                        <a:pt x="27690" y="30176"/>
                        <a:pt x="28701" y="29620"/>
                        <a:pt x="28874" y="28298"/>
                      </a:cubicBezTo>
                      <a:cubicBezTo>
                        <a:pt x="28874" y="28283"/>
                        <a:pt x="28873" y="28268"/>
                        <a:pt x="28870" y="28252"/>
                      </a:cubicBezTo>
                      <a:cubicBezTo>
                        <a:pt x="29211" y="26036"/>
                        <a:pt x="27842" y="23835"/>
                        <a:pt x="26958" y="21881"/>
                      </a:cubicBezTo>
                      <a:cubicBezTo>
                        <a:pt x="25729" y="19153"/>
                        <a:pt x="24499" y="16393"/>
                        <a:pt x="22993" y="13805"/>
                      </a:cubicBezTo>
                      <a:cubicBezTo>
                        <a:pt x="22979" y="13785"/>
                        <a:pt x="22964" y="13768"/>
                        <a:pt x="22947" y="13751"/>
                      </a:cubicBezTo>
                      <a:cubicBezTo>
                        <a:pt x="23514" y="11172"/>
                        <a:pt x="24604" y="8970"/>
                        <a:pt x="26046" y="6761"/>
                      </a:cubicBezTo>
                      <a:cubicBezTo>
                        <a:pt x="26052" y="6747"/>
                        <a:pt x="26058" y="6732"/>
                        <a:pt x="26062" y="6717"/>
                      </a:cubicBezTo>
                      <a:cubicBezTo>
                        <a:pt x="26247" y="6752"/>
                        <a:pt x="26437" y="6769"/>
                        <a:pt x="26630" y="6769"/>
                      </a:cubicBezTo>
                      <a:cubicBezTo>
                        <a:pt x="27296" y="6769"/>
                        <a:pt x="27985" y="6564"/>
                        <a:pt x="28516" y="6196"/>
                      </a:cubicBezTo>
                      <a:cubicBezTo>
                        <a:pt x="28648" y="6104"/>
                        <a:pt x="28688" y="5972"/>
                        <a:pt x="28665" y="5853"/>
                      </a:cubicBezTo>
                      <a:cubicBezTo>
                        <a:pt x="29501" y="4984"/>
                        <a:pt x="29098" y="3537"/>
                        <a:pt x="28199" y="2744"/>
                      </a:cubicBezTo>
                      <a:cubicBezTo>
                        <a:pt x="26234" y="1010"/>
                        <a:pt x="22845" y="472"/>
                        <a:pt x="20371" y="5"/>
                      </a:cubicBezTo>
                      <a:cubicBezTo>
                        <a:pt x="20354" y="2"/>
                        <a:pt x="20337" y="0"/>
                        <a:pt x="203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511;p23">
                  <a:extLst>
                    <a:ext uri="{FF2B5EF4-FFF2-40B4-BE49-F238E27FC236}">
                      <a16:creationId xmlns:a16="http://schemas.microsoft.com/office/drawing/2014/main" id="{AE2BAF67-FFB9-4974-979C-A4483AFD82B7}"/>
                    </a:ext>
                  </a:extLst>
                </p:cNvPr>
                <p:cNvSpPr/>
                <p:nvPr/>
              </p:nvSpPr>
              <p:spPr>
                <a:xfrm>
                  <a:off x="6248791" y="4604540"/>
                  <a:ext cx="800077" cy="458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7" h="13855" extrusionOk="0">
                      <a:moveTo>
                        <a:pt x="6688" y="1"/>
                      </a:moveTo>
                      <a:cubicBezTo>
                        <a:pt x="6683" y="1"/>
                        <a:pt x="6678" y="1"/>
                        <a:pt x="6672" y="2"/>
                      </a:cubicBezTo>
                      <a:cubicBezTo>
                        <a:pt x="4874" y="130"/>
                        <a:pt x="2805" y="671"/>
                        <a:pt x="1348" y="1786"/>
                      </a:cubicBezTo>
                      <a:cubicBezTo>
                        <a:pt x="501" y="2432"/>
                        <a:pt x="0" y="3801"/>
                        <a:pt x="1118" y="4446"/>
                      </a:cubicBezTo>
                      <a:cubicBezTo>
                        <a:pt x="2284" y="6008"/>
                        <a:pt x="4182" y="6874"/>
                        <a:pt x="5900" y="7733"/>
                      </a:cubicBezTo>
                      <a:cubicBezTo>
                        <a:pt x="8234" y="8902"/>
                        <a:pt x="10616" y="9969"/>
                        <a:pt x="13045" y="10937"/>
                      </a:cubicBezTo>
                      <a:cubicBezTo>
                        <a:pt x="15616" y="11959"/>
                        <a:pt x="18297" y="13040"/>
                        <a:pt x="20995" y="13677"/>
                      </a:cubicBezTo>
                      <a:cubicBezTo>
                        <a:pt x="21416" y="13776"/>
                        <a:pt x="21860" y="13855"/>
                        <a:pt x="22280" y="13855"/>
                      </a:cubicBezTo>
                      <a:cubicBezTo>
                        <a:pt x="23022" y="13855"/>
                        <a:pt x="23687" y="13609"/>
                        <a:pt x="24010" y="12789"/>
                      </a:cubicBezTo>
                      <a:cubicBezTo>
                        <a:pt x="24062" y="12656"/>
                        <a:pt x="24013" y="12551"/>
                        <a:pt x="23924" y="12489"/>
                      </a:cubicBezTo>
                      <a:cubicBezTo>
                        <a:pt x="24177" y="11833"/>
                        <a:pt x="24031" y="11158"/>
                        <a:pt x="23699" y="10479"/>
                      </a:cubicBezTo>
                      <a:cubicBezTo>
                        <a:pt x="22976" y="9001"/>
                        <a:pt x="22207" y="7627"/>
                        <a:pt x="21674" y="6056"/>
                      </a:cubicBezTo>
                      <a:cubicBezTo>
                        <a:pt x="21614" y="5877"/>
                        <a:pt x="21466" y="5803"/>
                        <a:pt x="21318" y="5803"/>
                      </a:cubicBezTo>
                      <a:cubicBezTo>
                        <a:pt x="21293" y="5803"/>
                        <a:pt x="21267" y="5805"/>
                        <a:pt x="21242" y="5809"/>
                      </a:cubicBezTo>
                      <a:cubicBezTo>
                        <a:pt x="21182" y="5694"/>
                        <a:pt x="21069" y="5602"/>
                        <a:pt x="20917" y="5602"/>
                      </a:cubicBezTo>
                      <a:cubicBezTo>
                        <a:pt x="20894" y="5602"/>
                        <a:pt x="20870" y="5604"/>
                        <a:pt x="20845" y="5609"/>
                      </a:cubicBezTo>
                      <a:cubicBezTo>
                        <a:pt x="19366" y="5876"/>
                        <a:pt x="17814" y="6136"/>
                        <a:pt x="16286" y="6136"/>
                      </a:cubicBezTo>
                      <a:cubicBezTo>
                        <a:pt x="14713" y="6136"/>
                        <a:pt x="13167" y="5860"/>
                        <a:pt x="11755" y="5034"/>
                      </a:cubicBezTo>
                      <a:cubicBezTo>
                        <a:pt x="10527" y="4318"/>
                        <a:pt x="9738" y="3339"/>
                        <a:pt x="9024" y="2127"/>
                      </a:cubicBezTo>
                      <a:cubicBezTo>
                        <a:pt x="8525" y="1277"/>
                        <a:pt x="8106" y="608"/>
                        <a:pt x="7282" y="55"/>
                      </a:cubicBezTo>
                      <a:cubicBezTo>
                        <a:pt x="7243" y="29"/>
                        <a:pt x="7202" y="18"/>
                        <a:pt x="7163" y="18"/>
                      </a:cubicBezTo>
                      <a:cubicBezTo>
                        <a:pt x="6971" y="18"/>
                        <a:pt x="6809" y="289"/>
                        <a:pt x="6984" y="441"/>
                      </a:cubicBezTo>
                      <a:cubicBezTo>
                        <a:pt x="8078" y="1392"/>
                        <a:pt x="8438" y="2789"/>
                        <a:pt x="9311" y="3906"/>
                      </a:cubicBezTo>
                      <a:cubicBezTo>
                        <a:pt x="10107" y="4926"/>
                        <a:pt x="11199" y="5668"/>
                        <a:pt x="12388" y="6159"/>
                      </a:cubicBezTo>
                      <a:cubicBezTo>
                        <a:pt x="13685" y="6692"/>
                        <a:pt x="15062" y="6899"/>
                        <a:pt x="16451" y="6899"/>
                      </a:cubicBezTo>
                      <a:cubicBezTo>
                        <a:pt x="17975" y="6899"/>
                        <a:pt x="19514" y="6650"/>
                        <a:pt x="20979" y="6312"/>
                      </a:cubicBezTo>
                      <a:cubicBezTo>
                        <a:pt x="21296" y="7287"/>
                        <a:pt x="21686" y="8237"/>
                        <a:pt x="22146" y="9154"/>
                      </a:cubicBezTo>
                      <a:cubicBezTo>
                        <a:pt x="22703" y="10259"/>
                        <a:pt x="23757" y="11438"/>
                        <a:pt x="23271" y="12741"/>
                      </a:cubicBezTo>
                      <a:cubicBezTo>
                        <a:pt x="23268" y="12749"/>
                        <a:pt x="23270" y="12754"/>
                        <a:pt x="23268" y="12760"/>
                      </a:cubicBezTo>
                      <a:cubicBezTo>
                        <a:pt x="22975" y="13021"/>
                        <a:pt x="22555" y="13125"/>
                        <a:pt x="22069" y="13125"/>
                      </a:cubicBezTo>
                      <a:cubicBezTo>
                        <a:pt x="20505" y="13125"/>
                        <a:pt x="18255" y="12056"/>
                        <a:pt x="17343" y="11744"/>
                      </a:cubicBezTo>
                      <a:cubicBezTo>
                        <a:pt x="15433" y="11089"/>
                        <a:pt x="13546" y="10373"/>
                        <a:pt x="11680" y="9597"/>
                      </a:cubicBezTo>
                      <a:cubicBezTo>
                        <a:pt x="8102" y="8111"/>
                        <a:pt x="3898" y="6584"/>
                        <a:pt x="1146" y="3752"/>
                      </a:cubicBezTo>
                      <a:cubicBezTo>
                        <a:pt x="248" y="2049"/>
                        <a:pt x="5802" y="625"/>
                        <a:pt x="6732" y="437"/>
                      </a:cubicBezTo>
                      <a:cubicBezTo>
                        <a:pt x="6968" y="389"/>
                        <a:pt x="6925" y="1"/>
                        <a:pt x="668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512;p23">
                  <a:extLst>
                    <a:ext uri="{FF2B5EF4-FFF2-40B4-BE49-F238E27FC236}">
                      <a16:creationId xmlns:a16="http://schemas.microsoft.com/office/drawing/2014/main" id="{710F1809-F63D-4989-99F5-EA7568AB9BAB}"/>
                    </a:ext>
                  </a:extLst>
                </p:cNvPr>
                <p:cNvSpPr/>
                <p:nvPr/>
              </p:nvSpPr>
              <p:spPr>
                <a:xfrm>
                  <a:off x="6738990" y="4680091"/>
                  <a:ext cx="94777" cy="8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2546" extrusionOk="0">
                      <a:moveTo>
                        <a:pt x="1280" y="572"/>
                      </a:moveTo>
                      <a:cubicBezTo>
                        <a:pt x="1669" y="635"/>
                        <a:pt x="2090" y="753"/>
                        <a:pt x="2216" y="1166"/>
                      </a:cubicBezTo>
                      <a:cubicBezTo>
                        <a:pt x="2364" y="1661"/>
                        <a:pt x="1814" y="1955"/>
                        <a:pt x="1398" y="1964"/>
                      </a:cubicBezTo>
                      <a:cubicBezTo>
                        <a:pt x="1389" y="1964"/>
                        <a:pt x="1380" y="1964"/>
                        <a:pt x="1371" y="1964"/>
                      </a:cubicBezTo>
                      <a:cubicBezTo>
                        <a:pt x="1032" y="1964"/>
                        <a:pt x="630" y="1794"/>
                        <a:pt x="569" y="1425"/>
                      </a:cubicBezTo>
                      <a:cubicBezTo>
                        <a:pt x="502" y="1019"/>
                        <a:pt x="785" y="756"/>
                        <a:pt x="1148" y="681"/>
                      </a:cubicBezTo>
                      <a:cubicBezTo>
                        <a:pt x="1208" y="668"/>
                        <a:pt x="1257" y="629"/>
                        <a:pt x="1280" y="572"/>
                      </a:cubicBezTo>
                      <a:close/>
                      <a:moveTo>
                        <a:pt x="1176" y="1"/>
                      </a:moveTo>
                      <a:cubicBezTo>
                        <a:pt x="1152" y="1"/>
                        <a:pt x="1129" y="1"/>
                        <a:pt x="1105" y="2"/>
                      </a:cubicBezTo>
                      <a:cubicBezTo>
                        <a:pt x="961" y="8"/>
                        <a:pt x="865" y="132"/>
                        <a:pt x="843" y="259"/>
                      </a:cubicBezTo>
                      <a:cubicBezTo>
                        <a:pt x="358" y="336"/>
                        <a:pt x="1" y="883"/>
                        <a:pt x="1" y="1365"/>
                      </a:cubicBezTo>
                      <a:cubicBezTo>
                        <a:pt x="2" y="2082"/>
                        <a:pt x="684" y="2528"/>
                        <a:pt x="1343" y="2545"/>
                      </a:cubicBezTo>
                      <a:cubicBezTo>
                        <a:pt x="1355" y="2545"/>
                        <a:pt x="1367" y="2545"/>
                        <a:pt x="1379" y="2545"/>
                      </a:cubicBezTo>
                      <a:cubicBezTo>
                        <a:pt x="2039" y="2545"/>
                        <a:pt x="2794" y="2104"/>
                        <a:pt x="2825" y="1387"/>
                      </a:cubicBezTo>
                      <a:cubicBezTo>
                        <a:pt x="2864" y="496"/>
                        <a:pt x="1967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513;p23">
                  <a:extLst>
                    <a:ext uri="{FF2B5EF4-FFF2-40B4-BE49-F238E27FC236}">
                      <a16:creationId xmlns:a16="http://schemas.microsoft.com/office/drawing/2014/main" id="{AEBB20E2-0AB5-436A-B208-331AF6CBDE61}"/>
                    </a:ext>
                  </a:extLst>
                </p:cNvPr>
                <p:cNvSpPr/>
                <p:nvPr/>
              </p:nvSpPr>
              <p:spPr>
                <a:xfrm>
                  <a:off x="6721815" y="4540804"/>
                  <a:ext cx="93817" cy="77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357" extrusionOk="0">
                      <a:moveTo>
                        <a:pt x="1503" y="510"/>
                      </a:moveTo>
                      <a:cubicBezTo>
                        <a:pt x="1749" y="510"/>
                        <a:pt x="1990" y="652"/>
                        <a:pt x="2061" y="920"/>
                      </a:cubicBezTo>
                      <a:cubicBezTo>
                        <a:pt x="2176" y="1353"/>
                        <a:pt x="1810" y="1804"/>
                        <a:pt x="1382" y="1854"/>
                      </a:cubicBezTo>
                      <a:cubicBezTo>
                        <a:pt x="1354" y="1857"/>
                        <a:pt x="1324" y="1859"/>
                        <a:pt x="1295" y="1859"/>
                      </a:cubicBezTo>
                      <a:cubicBezTo>
                        <a:pt x="967" y="1859"/>
                        <a:pt x="603" y="1659"/>
                        <a:pt x="520" y="1329"/>
                      </a:cubicBezTo>
                      <a:cubicBezTo>
                        <a:pt x="448" y="1039"/>
                        <a:pt x="578" y="785"/>
                        <a:pt x="788" y="621"/>
                      </a:cubicBezTo>
                      <a:cubicBezTo>
                        <a:pt x="833" y="667"/>
                        <a:pt x="895" y="696"/>
                        <a:pt x="963" y="696"/>
                      </a:cubicBezTo>
                      <a:cubicBezTo>
                        <a:pt x="1016" y="696"/>
                        <a:pt x="1073" y="678"/>
                        <a:pt x="1126" y="636"/>
                      </a:cubicBezTo>
                      <a:cubicBezTo>
                        <a:pt x="1236" y="552"/>
                        <a:pt x="1371" y="510"/>
                        <a:pt x="1503" y="510"/>
                      </a:cubicBezTo>
                      <a:close/>
                      <a:moveTo>
                        <a:pt x="1482" y="1"/>
                      </a:moveTo>
                      <a:cubicBezTo>
                        <a:pt x="1298" y="1"/>
                        <a:pt x="1117" y="48"/>
                        <a:pt x="964" y="151"/>
                      </a:cubicBezTo>
                      <a:cubicBezTo>
                        <a:pt x="407" y="209"/>
                        <a:pt x="1" y="797"/>
                        <a:pt x="67" y="1358"/>
                      </a:cubicBezTo>
                      <a:cubicBezTo>
                        <a:pt x="139" y="1971"/>
                        <a:pt x="743" y="2356"/>
                        <a:pt x="1330" y="2356"/>
                      </a:cubicBezTo>
                      <a:cubicBezTo>
                        <a:pt x="1434" y="2356"/>
                        <a:pt x="1537" y="2344"/>
                        <a:pt x="1636" y="2320"/>
                      </a:cubicBezTo>
                      <a:cubicBezTo>
                        <a:pt x="2349" y="2142"/>
                        <a:pt x="2834" y="1254"/>
                        <a:pt x="2479" y="575"/>
                      </a:cubicBezTo>
                      <a:cubicBezTo>
                        <a:pt x="2295" y="222"/>
                        <a:pt x="1881" y="1"/>
                        <a:pt x="14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514;p23">
                  <a:extLst>
                    <a:ext uri="{FF2B5EF4-FFF2-40B4-BE49-F238E27FC236}">
                      <a16:creationId xmlns:a16="http://schemas.microsoft.com/office/drawing/2014/main" id="{FE6D75F3-CDF2-469A-B61C-73BD8DFC7594}"/>
                    </a:ext>
                  </a:extLst>
                </p:cNvPr>
                <p:cNvSpPr/>
                <p:nvPr/>
              </p:nvSpPr>
              <p:spPr>
                <a:xfrm>
                  <a:off x="6838367" y="4387487"/>
                  <a:ext cx="70652" cy="67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31" extrusionOk="0">
                      <a:moveTo>
                        <a:pt x="807" y="423"/>
                      </a:moveTo>
                      <a:cubicBezTo>
                        <a:pt x="831" y="453"/>
                        <a:pt x="864" y="476"/>
                        <a:pt x="899" y="488"/>
                      </a:cubicBezTo>
                      <a:cubicBezTo>
                        <a:pt x="1050" y="543"/>
                        <a:pt x="1196" y="520"/>
                        <a:pt x="1332" y="626"/>
                      </a:cubicBezTo>
                      <a:cubicBezTo>
                        <a:pt x="1459" y="727"/>
                        <a:pt x="1547" y="869"/>
                        <a:pt x="1574" y="1030"/>
                      </a:cubicBezTo>
                      <a:cubicBezTo>
                        <a:pt x="1625" y="1357"/>
                        <a:pt x="1336" y="1556"/>
                        <a:pt x="1040" y="1556"/>
                      </a:cubicBezTo>
                      <a:cubicBezTo>
                        <a:pt x="1031" y="1556"/>
                        <a:pt x="1023" y="1556"/>
                        <a:pt x="1014" y="1555"/>
                      </a:cubicBezTo>
                      <a:cubicBezTo>
                        <a:pt x="687" y="1542"/>
                        <a:pt x="427" y="1315"/>
                        <a:pt x="462" y="972"/>
                      </a:cubicBezTo>
                      <a:cubicBezTo>
                        <a:pt x="490" y="710"/>
                        <a:pt x="625" y="549"/>
                        <a:pt x="807" y="423"/>
                      </a:cubicBezTo>
                      <a:close/>
                      <a:moveTo>
                        <a:pt x="924" y="1"/>
                      </a:moveTo>
                      <a:cubicBezTo>
                        <a:pt x="422" y="1"/>
                        <a:pt x="28" y="572"/>
                        <a:pt x="15" y="1039"/>
                      </a:cubicBezTo>
                      <a:cubicBezTo>
                        <a:pt x="0" y="1612"/>
                        <a:pt x="489" y="2031"/>
                        <a:pt x="1041" y="2031"/>
                      </a:cubicBezTo>
                      <a:cubicBezTo>
                        <a:pt x="1053" y="2031"/>
                        <a:pt x="1065" y="2031"/>
                        <a:pt x="1077" y="2030"/>
                      </a:cubicBezTo>
                      <a:cubicBezTo>
                        <a:pt x="1649" y="2012"/>
                        <a:pt x="2135" y="1563"/>
                        <a:pt x="2049" y="967"/>
                      </a:cubicBezTo>
                      <a:cubicBezTo>
                        <a:pt x="1995" y="585"/>
                        <a:pt x="1573" y="25"/>
                        <a:pt x="1134" y="25"/>
                      </a:cubicBezTo>
                      <a:cubicBezTo>
                        <a:pt x="1113" y="25"/>
                        <a:pt x="1093" y="26"/>
                        <a:pt x="1072" y="28"/>
                      </a:cubicBezTo>
                      <a:cubicBezTo>
                        <a:pt x="1061" y="24"/>
                        <a:pt x="1055" y="15"/>
                        <a:pt x="1043" y="11"/>
                      </a:cubicBezTo>
                      <a:cubicBezTo>
                        <a:pt x="1003" y="4"/>
                        <a:pt x="96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515;p23">
                  <a:extLst>
                    <a:ext uri="{FF2B5EF4-FFF2-40B4-BE49-F238E27FC236}">
                      <a16:creationId xmlns:a16="http://schemas.microsoft.com/office/drawing/2014/main" id="{B802ACDE-396F-4F40-BE53-EC7FE3C88AFA}"/>
                    </a:ext>
                  </a:extLst>
                </p:cNvPr>
                <p:cNvSpPr/>
                <p:nvPr/>
              </p:nvSpPr>
              <p:spPr>
                <a:xfrm>
                  <a:off x="7021633" y="4067482"/>
                  <a:ext cx="85842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364" extrusionOk="0">
                      <a:moveTo>
                        <a:pt x="1571" y="478"/>
                      </a:moveTo>
                      <a:cubicBezTo>
                        <a:pt x="1827" y="639"/>
                        <a:pt x="2011" y="901"/>
                        <a:pt x="2017" y="1219"/>
                      </a:cubicBezTo>
                      <a:cubicBezTo>
                        <a:pt x="2024" y="1592"/>
                        <a:pt x="1737" y="1832"/>
                        <a:pt x="1385" y="1832"/>
                      </a:cubicBezTo>
                      <a:cubicBezTo>
                        <a:pt x="1369" y="1832"/>
                        <a:pt x="1353" y="1832"/>
                        <a:pt x="1337" y="1831"/>
                      </a:cubicBezTo>
                      <a:cubicBezTo>
                        <a:pt x="976" y="1809"/>
                        <a:pt x="610" y="1550"/>
                        <a:pt x="685" y="1147"/>
                      </a:cubicBezTo>
                      <a:cubicBezTo>
                        <a:pt x="764" y="729"/>
                        <a:pt x="1181" y="518"/>
                        <a:pt x="1571" y="478"/>
                      </a:cubicBezTo>
                      <a:close/>
                      <a:moveTo>
                        <a:pt x="1469" y="0"/>
                      </a:moveTo>
                      <a:cubicBezTo>
                        <a:pt x="1461" y="0"/>
                        <a:pt x="1453" y="0"/>
                        <a:pt x="1446" y="0"/>
                      </a:cubicBezTo>
                      <a:cubicBezTo>
                        <a:pt x="1444" y="0"/>
                        <a:pt x="1443" y="0"/>
                        <a:pt x="1441" y="0"/>
                      </a:cubicBezTo>
                      <a:cubicBezTo>
                        <a:pt x="1380" y="0"/>
                        <a:pt x="1324" y="31"/>
                        <a:pt x="1290" y="82"/>
                      </a:cubicBezTo>
                      <a:cubicBezTo>
                        <a:pt x="1278" y="81"/>
                        <a:pt x="1267" y="81"/>
                        <a:pt x="1255" y="81"/>
                      </a:cubicBezTo>
                      <a:cubicBezTo>
                        <a:pt x="772" y="81"/>
                        <a:pt x="293" y="519"/>
                        <a:pt x="170" y="1007"/>
                      </a:cubicBezTo>
                      <a:cubicBezTo>
                        <a:pt x="0" y="1688"/>
                        <a:pt x="544" y="2262"/>
                        <a:pt x="1193" y="2351"/>
                      </a:cubicBezTo>
                      <a:cubicBezTo>
                        <a:pt x="1253" y="2360"/>
                        <a:pt x="1313" y="2364"/>
                        <a:pt x="1373" y="2364"/>
                      </a:cubicBezTo>
                      <a:cubicBezTo>
                        <a:pt x="1951" y="2364"/>
                        <a:pt x="2472" y="1979"/>
                        <a:pt x="2533" y="1367"/>
                      </a:cubicBezTo>
                      <a:cubicBezTo>
                        <a:pt x="2594" y="744"/>
                        <a:pt x="2148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516;p23">
                  <a:extLst>
                    <a:ext uri="{FF2B5EF4-FFF2-40B4-BE49-F238E27FC236}">
                      <a16:creationId xmlns:a16="http://schemas.microsoft.com/office/drawing/2014/main" id="{95CF5097-B12A-4FB5-BE65-465D39158BAC}"/>
                    </a:ext>
                  </a:extLst>
                </p:cNvPr>
                <p:cNvSpPr/>
                <p:nvPr/>
              </p:nvSpPr>
              <p:spPr>
                <a:xfrm>
                  <a:off x="6945686" y="3887194"/>
                  <a:ext cx="132767" cy="12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812" extrusionOk="0">
                      <a:moveTo>
                        <a:pt x="2176" y="547"/>
                      </a:moveTo>
                      <a:cubicBezTo>
                        <a:pt x="2764" y="658"/>
                        <a:pt x="3265" y="1073"/>
                        <a:pt x="3333" y="1736"/>
                      </a:cubicBezTo>
                      <a:cubicBezTo>
                        <a:pt x="3409" y="2471"/>
                        <a:pt x="2931" y="3168"/>
                        <a:pt x="2189" y="3277"/>
                      </a:cubicBezTo>
                      <a:cubicBezTo>
                        <a:pt x="2115" y="3287"/>
                        <a:pt x="2041" y="3293"/>
                        <a:pt x="1969" y="3293"/>
                      </a:cubicBezTo>
                      <a:cubicBezTo>
                        <a:pt x="1316" y="3293"/>
                        <a:pt x="728" y="2871"/>
                        <a:pt x="589" y="2203"/>
                      </a:cubicBezTo>
                      <a:cubicBezTo>
                        <a:pt x="434" y="1448"/>
                        <a:pt x="945" y="551"/>
                        <a:pt x="1729" y="551"/>
                      </a:cubicBezTo>
                      <a:cubicBezTo>
                        <a:pt x="1827" y="551"/>
                        <a:pt x="1928" y="565"/>
                        <a:pt x="2033" y="595"/>
                      </a:cubicBezTo>
                      <a:cubicBezTo>
                        <a:pt x="2046" y="599"/>
                        <a:pt x="2059" y="601"/>
                        <a:pt x="2072" y="601"/>
                      </a:cubicBezTo>
                      <a:cubicBezTo>
                        <a:pt x="2112" y="601"/>
                        <a:pt x="2151" y="582"/>
                        <a:pt x="2176" y="547"/>
                      </a:cubicBezTo>
                      <a:close/>
                      <a:moveTo>
                        <a:pt x="1956" y="0"/>
                      </a:moveTo>
                      <a:cubicBezTo>
                        <a:pt x="1773" y="0"/>
                        <a:pt x="1587" y="27"/>
                        <a:pt x="1405" y="83"/>
                      </a:cubicBezTo>
                      <a:cubicBezTo>
                        <a:pt x="1349" y="98"/>
                        <a:pt x="1301" y="134"/>
                        <a:pt x="1270" y="183"/>
                      </a:cubicBezTo>
                      <a:cubicBezTo>
                        <a:pt x="627" y="359"/>
                        <a:pt x="116" y="1132"/>
                        <a:pt x="73" y="1800"/>
                      </a:cubicBezTo>
                      <a:cubicBezTo>
                        <a:pt x="1" y="2923"/>
                        <a:pt x="883" y="3811"/>
                        <a:pt x="1988" y="3811"/>
                      </a:cubicBezTo>
                      <a:cubicBezTo>
                        <a:pt x="2014" y="3811"/>
                        <a:pt x="2041" y="3811"/>
                        <a:pt x="2068" y="3810"/>
                      </a:cubicBezTo>
                      <a:cubicBezTo>
                        <a:pt x="3214" y="3765"/>
                        <a:pt x="4012" y="2695"/>
                        <a:pt x="3843" y="1581"/>
                      </a:cubicBezTo>
                      <a:cubicBezTo>
                        <a:pt x="3702" y="644"/>
                        <a:pt x="2856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3" name="Google Shape;517;p23">
                <a:extLst>
                  <a:ext uri="{FF2B5EF4-FFF2-40B4-BE49-F238E27FC236}">
                    <a16:creationId xmlns:a16="http://schemas.microsoft.com/office/drawing/2014/main" id="{75C53AD4-688C-4BD4-A3DC-27F8647855AF}"/>
                  </a:ext>
                </a:extLst>
              </p:cNvPr>
              <p:cNvGrpSpPr/>
              <p:nvPr/>
            </p:nvGrpSpPr>
            <p:grpSpPr>
              <a:xfrm>
                <a:off x="6648515" y="5156391"/>
                <a:ext cx="174596" cy="44774"/>
                <a:chOff x="6648515" y="5156391"/>
                <a:chExt cx="174596" cy="44774"/>
              </a:xfrm>
            </p:grpSpPr>
            <p:sp>
              <p:nvSpPr>
                <p:cNvPr id="724" name="Google Shape;518;p23">
                  <a:extLst>
                    <a:ext uri="{FF2B5EF4-FFF2-40B4-BE49-F238E27FC236}">
                      <a16:creationId xmlns:a16="http://schemas.microsoft.com/office/drawing/2014/main" id="{9F85C95D-3C90-47CD-BD0C-9505266762DF}"/>
                    </a:ext>
                  </a:extLst>
                </p:cNvPr>
                <p:cNvSpPr/>
                <p:nvPr/>
              </p:nvSpPr>
              <p:spPr>
                <a:xfrm>
                  <a:off x="6648515" y="5156556"/>
                  <a:ext cx="117875" cy="4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48" extrusionOk="0">
                      <a:moveTo>
                        <a:pt x="178" y="1"/>
                      </a:moveTo>
                      <a:cubicBezTo>
                        <a:pt x="70" y="1"/>
                        <a:pt x="1" y="168"/>
                        <a:pt x="114" y="245"/>
                      </a:cubicBezTo>
                      <a:cubicBezTo>
                        <a:pt x="1087" y="909"/>
                        <a:pt x="2176" y="1275"/>
                        <a:pt x="3351" y="1347"/>
                      </a:cubicBezTo>
                      <a:cubicBezTo>
                        <a:pt x="3354" y="1348"/>
                        <a:pt x="3358" y="1348"/>
                        <a:pt x="3362" y="1348"/>
                      </a:cubicBezTo>
                      <a:cubicBezTo>
                        <a:pt x="3562" y="1348"/>
                        <a:pt x="3560" y="1024"/>
                        <a:pt x="3349" y="1015"/>
                      </a:cubicBezTo>
                      <a:cubicBezTo>
                        <a:pt x="2223" y="971"/>
                        <a:pt x="1190" y="637"/>
                        <a:pt x="246" y="23"/>
                      </a:cubicBezTo>
                      <a:cubicBezTo>
                        <a:pt x="223" y="7"/>
                        <a:pt x="200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519;p23">
                  <a:extLst>
                    <a:ext uri="{FF2B5EF4-FFF2-40B4-BE49-F238E27FC236}">
                      <a16:creationId xmlns:a16="http://schemas.microsoft.com/office/drawing/2014/main" id="{0A8D34BE-0997-4BF7-A1F0-24EB419E1581}"/>
                    </a:ext>
                  </a:extLst>
                </p:cNvPr>
                <p:cNvSpPr/>
                <p:nvPr/>
              </p:nvSpPr>
              <p:spPr>
                <a:xfrm>
                  <a:off x="6713178" y="5156391"/>
                  <a:ext cx="109933" cy="3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126" extrusionOk="0">
                      <a:moveTo>
                        <a:pt x="173" y="1"/>
                      </a:moveTo>
                      <a:cubicBezTo>
                        <a:pt x="43" y="1"/>
                        <a:pt x="0" y="207"/>
                        <a:pt x="142" y="250"/>
                      </a:cubicBezTo>
                      <a:cubicBezTo>
                        <a:pt x="1113" y="541"/>
                        <a:pt x="2087" y="821"/>
                        <a:pt x="3055" y="1118"/>
                      </a:cubicBezTo>
                      <a:cubicBezTo>
                        <a:pt x="3073" y="1123"/>
                        <a:pt x="3089" y="1126"/>
                        <a:pt x="3104" y="1126"/>
                      </a:cubicBezTo>
                      <a:cubicBezTo>
                        <a:pt x="3264" y="1126"/>
                        <a:pt x="3321" y="859"/>
                        <a:pt x="3140" y="810"/>
                      </a:cubicBezTo>
                      <a:cubicBezTo>
                        <a:pt x="2161" y="550"/>
                        <a:pt x="1187" y="273"/>
                        <a:pt x="210" y="6"/>
                      </a:cubicBezTo>
                      <a:cubicBezTo>
                        <a:pt x="197" y="3"/>
                        <a:pt x="185" y="1"/>
                        <a:pt x="1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35" name="Google Shape;520;p23">
              <a:extLst>
                <a:ext uri="{FF2B5EF4-FFF2-40B4-BE49-F238E27FC236}">
                  <a16:creationId xmlns:a16="http://schemas.microsoft.com/office/drawing/2014/main" id="{5AE9F4E3-DB1E-4BF0-98D3-864EB8C92434}"/>
                </a:ext>
              </a:extLst>
            </p:cNvPr>
            <p:cNvGrpSpPr/>
            <p:nvPr userDrawn="1"/>
          </p:nvGrpSpPr>
          <p:grpSpPr>
            <a:xfrm>
              <a:off x="8208824" y="909226"/>
              <a:ext cx="1480128" cy="1386642"/>
              <a:chOff x="5751609" y="213662"/>
              <a:chExt cx="1480128" cy="1386642"/>
            </a:xfrm>
          </p:grpSpPr>
          <p:grpSp>
            <p:nvGrpSpPr>
              <p:cNvPr id="736" name="Google Shape;521;p23">
                <a:extLst>
                  <a:ext uri="{FF2B5EF4-FFF2-40B4-BE49-F238E27FC236}">
                    <a16:creationId xmlns:a16="http://schemas.microsoft.com/office/drawing/2014/main" id="{3CA760D1-5297-4259-A21F-F4E20D2A6ABB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743" name="Google Shape;522;p23">
                  <a:extLst>
                    <a:ext uri="{FF2B5EF4-FFF2-40B4-BE49-F238E27FC236}">
                      <a16:creationId xmlns:a16="http://schemas.microsoft.com/office/drawing/2014/main" id="{94FEDF9A-9EF1-4F24-8406-03BF0DB81C1F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523;p23">
                  <a:extLst>
                    <a:ext uri="{FF2B5EF4-FFF2-40B4-BE49-F238E27FC236}">
                      <a16:creationId xmlns:a16="http://schemas.microsoft.com/office/drawing/2014/main" id="{995B3527-2B86-4158-B53F-37CE5E8C44A2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524;p23">
                  <a:extLst>
                    <a:ext uri="{FF2B5EF4-FFF2-40B4-BE49-F238E27FC236}">
                      <a16:creationId xmlns:a16="http://schemas.microsoft.com/office/drawing/2014/main" id="{DCCC585E-5A4B-46B1-AA5A-10E651913700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525;p23">
                  <a:extLst>
                    <a:ext uri="{FF2B5EF4-FFF2-40B4-BE49-F238E27FC236}">
                      <a16:creationId xmlns:a16="http://schemas.microsoft.com/office/drawing/2014/main" id="{EB35F94C-9360-4AFB-9496-BCD11462E544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526;p23">
                  <a:extLst>
                    <a:ext uri="{FF2B5EF4-FFF2-40B4-BE49-F238E27FC236}">
                      <a16:creationId xmlns:a16="http://schemas.microsoft.com/office/drawing/2014/main" id="{D2494493-F769-4DD9-9244-D38924F9DF0C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527;p23">
                  <a:extLst>
                    <a:ext uri="{FF2B5EF4-FFF2-40B4-BE49-F238E27FC236}">
                      <a16:creationId xmlns:a16="http://schemas.microsoft.com/office/drawing/2014/main" id="{DA155FD4-F288-4C96-9A69-A5EF7AC88F7B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528;p23">
                  <a:extLst>
                    <a:ext uri="{FF2B5EF4-FFF2-40B4-BE49-F238E27FC236}">
                      <a16:creationId xmlns:a16="http://schemas.microsoft.com/office/drawing/2014/main" id="{B50E81C8-33AF-4517-8061-6C031C7AB731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529;p23">
                  <a:extLst>
                    <a:ext uri="{FF2B5EF4-FFF2-40B4-BE49-F238E27FC236}">
                      <a16:creationId xmlns:a16="http://schemas.microsoft.com/office/drawing/2014/main" id="{5D96C00B-7DB9-44EF-AF99-B9D6B5C14F3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530;p23">
                  <a:extLst>
                    <a:ext uri="{FF2B5EF4-FFF2-40B4-BE49-F238E27FC236}">
                      <a16:creationId xmlns:a16="http://schemas.microsoft.com/office/drawing/2014/main" id="{BC08A1D3-9884-403C-82CA-9BDF6DD9348B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531;p23">
                  <a:extLst>
                    <a:ext uri="{FF2B5EF4-FFF2-40B4-BE49-F238E27FC236}">
                      <a16:creationId xmlns:a16="http://schemas.microsoft.com/office/drawing/2014/main" id="{5F7D4D81-9F85-4C90-9CE9-73A9445DC4DB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532;p23">
                  <a:extLst>
                    <a:ext uri="{FF2B5EF4-FFF2-40B4-BE49-F238E27FC236}">
                      <a16:creationId xmlns:a16="http://schemas.microsoft.com/office/drawing/2014/main" id="{3EEA40AF-BAE2-4F52-A598-8A189006DDE8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7" name="Google Shape;533;p23">
                <a:extLst>
                  <a:ext uri="{FF2B5EF4-FFF2-40B4-BE49-F238E27FC236}">
                    <a16:creationId xmlns:a16="http://schemas.microsoft.com/office/drawing/2014/main" id="{A1547379-FEF9-4CF4-A523-B0F6A4C3E4E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741" name="Google Shape;534;p23">
                  <a:extLst>
                    <a:ext uri="{FF2B5EF4-FFF2-40B4-BE49-F238E27FC236}">
                      <a16:creationId xmlns:a16="http://schemas.microsoft.com/office/drawing/2014/main" id="{4FD473EB-2D2B-41BC-9FEE-05B07D397CD5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535;p23">
                  <a:extLst>
                    <a:ext uri="{FF2B5EF4-FFF2-40B4-BE49-F238E27FC236}">
                      <a16:creationId xmlns:a16="http://schemas.microsoft.com/office/drawing/2014/main" id="{A701CB0A-B2DA-4270-9067-6CC9BDF78CF9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8" name="Google Shape;536;p23">
                <a:extLst>
                  <a:ext uri="{FF2B5EF4-FFF2-40B4-BE49-F238E27FC236}">
                    <a16:creationId xmlns:a16="http://schemas.microsoft.com/office/drawing/2014/main" id="{282E9CFF-24E9-4D24-882F-E255B6C6020A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739" name="Google Shape;537;p23">
                  <a:extLst>
                    <a:ext uri="{FF2B5EF4-FFF2-40B4-BE49-F238E27FC236}">
                      <a16:creationId xmlns:a16="http://schemas.microsoft.com/office/drawing/2014/main" id="{00E1D664-944C-46F4-BB15-0173D1682802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538;p23">
                  <a:extLst>
                    <a:ext uri="{FF2B5EF4-FFF2-40B4-BE49-F238E27FC236}">
                      <a16:creationId xmlns:a16="http://schemas.microsoft.com/office/drawing/2014/main" id="{C8CA1950-D911-4D1E-B974-F1555E13F9C3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2" name="Google Shape;547;p23">
              <a:extLst>
                <a:ext uri="{FF2B5EF4-FFF2-40B4-BE49-F238E27FC236}">
                  <a16:creationId xmlns:a16="http://schemas.microsoft.com/office/drawing/2014/main" id="{C72EC2A1-4637-44E4-9127-0BF5AF5BEF41}"/>
                </a:ext>
              </a:extLst>
            </p:cNvPr>
            <p:cNvGrpSpPr/>
            <p:nvPr userDrawn="1"/>
          </p:nvGrpSpPr>
          <p:grpSpPr>
            <a:xfrm>
              <a:off x="7722581" y="4327217"/>
              <a:ext cx="1375953" cy="924075"/>
              <a:chOff x="7485292" y="4430739"/>
              <a:chExt cx="1375953" cy="924075"/>
            </a:xfrm>
          </p:grpSpPr>
          <p:sp>
            <p:nvSpPr>
              <p:cNvPr id="763" name="Google Shape;548;p23">
                <a:extLst>
                  <a:ext uri="{FF2B5EF4-FFF2-40B4-BE49-F238E27FC236}">
                    <a16:creationId xmlns:a16="http://schemas.microsoft.com/office/drawing/2014/main" id="{49B99C77-E85E-4E13-A81A-883490964409}"/>
                  </a:ext>
                </a:extLst>
              </p:cNvPr>
              <p:cNvSpPr/>
              <p:nvPr/>
            </p:nvSpPr>
            <p:spPr>
              <a:xfrm>
                <a:off x="7485292" y="4430739"/>
                <a:ext cx="1375953" cy="92407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7924" extrusionOk="0">
                    <a:moveTo>
                      <a:pt x="13728" y="692"/>
                    </a:moveTo>
                    <a:cubicBezTo>
                      <a:pt x="13766" y="692"/>
                      <a:pt x="13774" y="797"/>
                      <a:pt x="13754" y="1006"/>
                    </a:cubicBezTo>
                    <a:lnTo>
                      <a:pt x="13775" y="1913"/>
                    </a:lnTo>
                    <a:cubicBezTo>
                      <a:pt x="13789" y="2518"/>
                      <a:pt x="13804" y="3123"/>
                      <a:pt x="13818" y="3728"/>
                    </a:cubicBezTo>
                    <a:cubicBezTo>
                      <a:pt x="13850" y="5140"/>
                      <a:pt x="13879" y="6551"/>
                      <a:pt x="13921" y="7963"/>
                    </a:cubicBezTo>
                    <a:cubicBezTo>
                      <a:pt x="13925" y="8164"/>
                      <a:pt x="14060" y="8275"/>
                      <a:pt x="14212" y="8309"/>
                    </a:cubicBezTo>
                    <a:cubicBezTo>
                      <a:pt x="14218" y="8393"/>
                      <a:pt x="14268" y="8468"/>
                      <a:pt x="14346" y="8505"/>
                    </a:cubicBezTo>
                    <a:cubicBezTo>
                      <a:pt x="16226" y="9441"/>
                      <a:pt x="18226" y="10162"/>
                      <a:pt x="20191" y="10916"/>
                    </a:cubicBezTo>
                    <a:cubicBezTo>
                      <a:pt x="18350" y="11971"/>
                      <a:pt x="16388" y="12653"/>
                      <a:pt x="14274" y="13006"/>
                    </a:cubicBezTo>
                    <a:cubicBezTo>
                      <a:pt x="14020" y="13049"/>
                      <a:pt x="13957" y="13265"/>
                      <a:pt x="14020" y="13455"/>
                    </a:cubicBezTo>
                    <a:cubicBezTo>
                      <a:pt x="14000" y="13483"/>
                      <a:pt x="13985" y="13512"/>
                      <a:pt x="13973" y="13543"/>
                    </a:cubicBezTo>
                    <a:cubicBezTo>
                      <a:pt x="13215" y="15852"/>
                      <a:pt x="12424" y="18113"/>
                      <a:pt x="11436" y="20331"/>
                    </a:cubicBezTo>
                    <a:cubicBezTo>
                      <a:pt x="10251" y="18385"/>
                      <a:pt x="9122" y="16390"/>
                      <a:pt x="7800" y="14540"/>
                    </a:cubicBezTo>
                    <a:cubicBezTo>
                      <a:pt x="7749" y="14461"/>
                      <a:pt x="7662" y="14415"/>
                      <a:pt x="7569" y="14415"/>
                    </a:cubicBezTo>
                    <a:cubicBezTo>
                      <a:pt x="7562" y="14415"/>
                      <a:pt x="7555" y="14415"/>
                      <a:pt x="7548" y="14416"/>
                    </a:cubicBezTo>
                    <a:cubicBezTo>
                      <a:pt x="7489" y="14352"/>
                      <a:pt x="7408" y="14310"/>
                      <a:pt x="7310" y="14310"/>
                    </a:cubicBezTo>
                    <a:cubicBezTo>
                      <a:pt x="7273" y="14310"/>
                      <a:pt x="7233" y="14316"/>
                      <a:pt x="7191" y="14330"/>
                    </a:cubicBezTo>
                    <a:cubicBezTo>
                      <a:pt x="5233" y="14950"/>
                      <a:pt x="3230" y="15413"/>
                      <a:pt x="1199" y="15713"/>
                    </a:cubicBezTo>
                    <a:cubicBezTo>
                      <a:pt x="2349" y="13876"/>
                      <a:pt x="3661" y="12141"/>
                      <a:pt x="4751" y="10273"/>
                    </a:cubicBezTo>
                    <a:cubicBezTo>
                      <a:pt x="4860" y="10088"/>
                      <a:pt x="4697" y="9892"/>
                      <a:pt x="4521" y="9892"/>
                    </a:cubicBezTo>
                    <a:cubicBezTo>
                      <a:pt x="4514" y="9892"/>
                      <a:pt x="4506" y="9892"/>
                      <a:pt x="4498" y="9893"/>
                    </a:cubicBezTo>
                    <a:cubicBezTo>
                      <a:pt x="3664" y="8055"/>
                      <a:pt x="2818" y="6310"/>
                      <a:pt x="2282" y="4370"/>
                    </a:cubicBezTo>
                    <a:lnTo>
                      <a:pt x="2282" y="4370"/>
                    </a:lnTo>
                    <a:cubicBezTo>
                      <a:pt x="4299" y="5036"/>
                      <a:pt x="6293" y="5762"/>
                      <a:pt x="8264" y="6548"/>
                    </a:cubicBezTo>
                    <a:cubicBezTo>
                      <a:pt x="8315" y="6568"/>
                      <a:pt x="8362" y="6577"/>
                      <a:pt x="8406" y="6577"/>
                    </a:cubicBezTo>
                    <a:cubicBezTo>
                      <a:pt x="8594" y="6577"/>
                      <a:pt x="8715" y="6407"/>
                      <a:pt x="8727" y="6222"/>
                    </a:cubicBezTo>
                    <a:cubicBezTo>
                      <a:pt x="8762" y="6209"/>
                      <a:pt x="8794" y="6188"/>
                      <a:pt x="8820" y="6160"/>
                    </a:cubicBezTo>
                    <a:cubicBezTo>
                      <a:pt x="10326" y="4529"/>
                      <a:pt x="11695" y="2518"/>
                      <a:pt x="13461" y="1154"/>
                    </a:cubicBezTo>
                    <a:cubicBezTo>
                      <a:pt x="13593" y="846"/>
                      <a:pt x="13682" y="692"/>
                      <a:pt x="13728" y="692"/>
                    </a:cubicBezTo>
                    <a:close/>
                    <a:moveTo>
                      <a:pt x="36737" y="13239"/>
                    </a:moveTo>
                    <a:lnTo>
                      <a:pt x="34992" y="16448"/>
                    </a:lnTo>
                    <a:cubicBezTo>
                      <a:pt x="34883" y="16649"/>
                      <a:pt x="34972" y="16943"/>
                      <a:pt x="35216" y="16996"/>
                    </a:cubicBezTo>
                    <a:cubicBezTo>
                      <a:pt x="36545" y="17286"/>
                      <a:pt x="37881" y="17503"/>
                      <a:pt x="39229" y="17662"/>
                    </a:cubicBezTo>
                    <a:cubicBezTo>
                      <a:pt x="38268" y="18797"/>
                      <a:pt x="37383" y="19995"/>
                      <a:pt x="36577" y="21246"/>
                    </a:cubicBezTo>
                    <a:cubicBezTo>
                      <a:pt x="36456" y="21438"/>
                      <a:pt x="36570" y="21737"/>
                      <a:pt x="36796" y="21784"/>
                    </a:cubicBezTo>
                    <a:cubicBezTo>
                      <a:pt x="37740" y="21982"/>
                      <a:pt x="38682" y="22179"/>
                      <a:pt x="39625" y="22375"/>
                    </a:cubicBezTo>
                    <a:cubicBezTo>
                      <a:pt x="38996" y="22884"/>
                      <a:pt x="38365" y="23394"/>
                      <a:pt x="37732" y="23902"/>
                    </a:cubicBezTo>
                    <a:cubicBezTo>
                      <a:pt x="37513" y="24077"/>
                      <a:pt x="37660" y="24415"/>
                      <a:pt x="37888" y="24489"/>
                    </a:cubicBezTo>
                    <a:lnTo>
                      <a:pt x="40239" y="25247"/>
                    </a:lnTo>
                    <a:cubicBezTo>
                      <a:pt x="37347" y="26540"/>
                      <a:pt x="34207" y="27181"/>
                      <a:pt x="31059" y="27181"/>
                    </a:cubicBezTo>
                    <a:cubicBezTo>
                      <a:pt x="28900" y="27181"/>
                      <a:pt x="26736" y="26879"/>
                      <a:pt x="24645" y="26279"/>
                    </a:cubicBezTo>
                    <a:cubicBezTo>
                      <a:pt x="19744" y="24873"/>
                      <a:pt x="16160" y="22005"/>
                      <a:pt x="13325" y="17852"/>
                    </a:cubicBezTo>
                    <a:cubicBezTo>
                      <a:pt x="13852" y="16505"/>
                      <a:pt x="14320" y="15134"/>
                      <a:pt x="14691" y="13740"/>
                    </a:cubicBezTo>
                    <a:cubicBezTo>
                      <a:pt x="14694" y="13729"/>
                      <a:pt x="14691" y="13722"/>
                      <a:pt x="14693" y="13709"/>
                    </a:cubicBezTo>
                    <a:cubicBezTo>
                      <a:pt x="15144" y="13634"/>
                      <a:pt x="15590" y="13536"/>
                      <a:pt x="16031" y="13426"/>
                    </a:cubicBezTo>
                    <a:cubicBezTo>
                      <a:pt x="16053" y="13452"/>
                      <a:pt x="16079" y="13475"/>
                      <a:pt x="16109" y="13490"/>
                    </a:cubicBezTo>
                    <a:cubicBezTo>
                      <a:pt x="19181" y="15158"/>
                      <a:pt x="22603" y="15957"/>
                      <a:pt x="26032" y="15957"/>
                    </a:cubicBezTo>
                    <a:cubicBezTo>
                      <a:pt x="29738" y="15957"/>
                      <a:pt x="33452" y="15023"/>
                      <a:pt x="36737" y="13239"/>
                    </a:cubicBezTo>
                    <a:close/>
                    <a:moveTo>
                      <a:pt x="13872" y="0"/>
                    </a:moveTo>
                    <a:cubicBezTo>
                      <a:pt x="13071" y="0"/>
                      <a:pt x="12066" y="1484"/>
                      <a:pt x="11637" y="1932"/>
                    </a:cubicBezTo>
                    <a:cubicBezTo>
                      <a:pt x="10484" y="3137"/>
                      <a:pt x="9367" y="4399"/>
                      <a:pt x="8438" y="5787"/>
                    </a:cubicBezTo>
                    <a:cubicBezTo>
                      <a:pt x="6263" y="4917"/>
                      <a:pt x="4062" y="4123"/>
                      <a:pt x="1833" y="3406"/>
                    </a:cubicBezTo>
                    <a:cubicBezTo>
                      <a:pt x="1795" y="3394"/>
                      <a:pt x="1758" y="3388"/>
                      <a:pt x="1722" y="3388"/>
                    </a:cubicBezTo>
                    <a:cubicBezTo>
                      <a:pt x="1482" y="3388"/>
                      <a:pt x="1303" y="3644"/>
                      <a:pt x="1359" y="3881"/>
                    </a:cubicBezTo>
                    <a:cubicBezTo>
                      <a:pt x="1869" y="6105"/>
                      <a:pt x="2663" y="8435"/>
                      <a:pt x="4077" y="10260"/>
                    </a:cubicBezTo>
                    <a:cubicBezTo>
                      <a:pt x="2513" y="11959"/>
                      <a:pt x="1296" y="14042"/>
                      <a:pt x="127" y="16013"/>
                    </a:cubicBezTo>
                    <a:cubicBezTo>
                      <a:pt x="0" y="16226"/>
                      <a:pt x="144" y="16584"/>
                      <a:pt x="413" y="16584"/>
                    </a:cubicBezTo>
                    <a:cubicBezTo>
                      <a:pt x="426" y="16584"/>
                      <a:pt x="440" y="16583"/>
                      <a:pt x="453" y="16581"/>
                    </a:cubicBezTo>
                    <a:cubicBezTo>
                      <a:pt x="2817" y="16281"/>
                      <a:pt x="5122" y="15783"/>
                      <a:pt x="7393" y="15066"/>
                    </a:cubicBezTo>
                    <a:cubicBezTo>
                      <a:pt x="7408" y="15060"/>
                      <a:pt x="7424" y="15053"/>
                      <a:pt x="7440" y="15045"/>
                    </a:cubicBezTo>
                    <a:cubicBezTo>
                      <a:pt x="8516" y="17226"/>
                      <a:pt x="9874" y="19281"/>
                      <a:pt x="11155" y="21346"/>
                    </a:cubicBezTo>
                    <a:cubicBezTo>
                      <a:pt x="11228" y="21465"/>
                      <a:pt x="11371" y="21534"/>
                      <a:pt x="11510" y="21534"/>
                    </a:cubicBezTo>
                    <a:cubicBezTo>
                      <a:pt x="11637" y="21534"/>
                      <a:pt x="11760" y="21477"/>
                      <a:pt x="11821" y="21346"/>
                    </a:cubicBezTo>
                    <a:cubicBezTo>
                      <a:pt x="12263" y="20396"/>
                      <a:pt x="12688" y="19435"/>
                      <a:pt x="13083" y="18460"/>
                    </a:cubicBezTo>
                    <a:cubicBezTo>
                      <a:pt x="15105" y="22773"/>
                      <a:pt x="19788" y="25596"/>
                      <a:pt x="24191" y="26910"/>
                    </a:cubicBezTo>
                    <a:cubicBezTo>
                      <a:pt x="26436" y="27580"/>
                      <a:pt x="28786" y="27923"/>
                      <a:pt x="31134" y="27923"/>
                    </a:cubicBezTo>
                    <a:cubicBezTo>
                      <a:pt x="34632" y="27923"/>
                      <a:pt x="38126" y="27161"/>
                      <a:pt x="41255" y="25581"/>
                    </a:cubicBezTo>
                    <a:cubicBezTo>
                      <a:pt x="41578" y="25420"/>
                      <a:pt x="41434" y="25017"/>
                      <a:pt x="41158" y="24931"/>
                    </a:cubicBezTo>
                    <a:cubicBezTo>
                      <a:pt x="41119" y="24843"/>
                      <a:pt x="41042" y="24777"/>
                      <a:pt x="40949" y="24749"/>
                    </a:cubicBezTo>
                    <a:cubicBezTo>
                      <a:pt x="40201" y="24506"/>
                      <a:pt x="39454" y="24261"/>
                      <a:pt x="38706" y="24017"/>
                    </a:cubicBezTo>
                    <a:cubicBezTo>
                      <a:pt x="39370" y="23489"/>
                      <a:pt x="40031" y="22960"/>
                      <a:pt x="40694" y="22433"/>
                    </a:cubicBezTo>
                    <a:cubicBezTo>
                      <a:pt x="40906" y="22265"/>
                      <a:pt x="40783" y="21884"/>
                      <a:pt x="40537" y="21831"/>
                    </a:cubicBezTo>
                    <a:cubicBezTo>
                      <a:pt x="39523" y="21614"/>
                      <a:pt x="38510" y="21400"/>
                      <a:pt x="37496" y="21187"/>
                    </a:cubicBezTo>
                    <a:cubicBezTo>
                      <a:pt x="38322" y="19943"/>
                      <a:pt x="39230" y="18758"/>
                      <a:pt x="40215" y="17638"/>
                    </a:cubicBezTo>
                    <a:cubicBezTo>
                      <a:pt x="40440" y="17384"/>
                      <a:pt x="40275" y="17039"/>
                      <a:pt x="39955" y="17005"/>
                    </a:cubicBezTo>
                    <a:cubicBezTo>
                      <a:pt x="38588" y="16865"/>
                      <a:pt x="37230" y="16652"/>
                      <a:pt x="35885" y="16371"/>
                    </a:cubicBezTo>
                    <a:lnTo>
                      <a:pt x="38040" y="12423"/>
                    </a:lnTo>
                    <a:cubicBezTo>
                      <a:pt x="38183" y="12164"/>
                      <a:pt x="37973" y="11850"/>
                      <a:pt x="37712" y="11850"/>
                    </a:cubicBezTo>
                    <a:cubicBezTo>
                      <a:pt x="37651" y="11850"/>
                      <a:pt x="37587" y="11867"/>
                      <a:pt x="37524" y="11907"/>
                    </a:cubicBezTo>
                    <a:cubicBezTo>
                      <a:pt x="33998" y="14105"/>
                      <a:pt x="30027" y="15171"/>
                      <a:pt x="26030" y="15171"/>
                    </a:cubicBezTo>
                    <a:cubicBezTo>
                      <a:pt x="22887" y="15171"/>
                      <a:pt x="19729" y="14512"/>
                      <a:pt x="16760" y="13227"/>
                    </a:cubicBezTo>
                    <a:cubicBezTo>
                      <a:pt x="18348" y="12755"/>
                      <a:pt x="19863" y="12065"/>
                      <a:pt x="21260" y="11175"/>
                    </a:cubicBezTo>
                    <a:cubicBezTo>
                      <a:pt x="21559" y="10985"/>
                      <a:pt x="21473" y="10590"/>
                      <a:pt x="21168" y="10470"/>
                    </a:cubicBezTo>
                    <a:cubicBezTo>
                      <a:pt x="19019" y="9628"/>
                      <a:pt x="16872" y="8678"/>
                      <a:pt x="14659" y="8020"/>
                    </a:cubicBezTo>
                    <a:cubicBezTo>
                      <a:pt x="14663" y="8000"/>
                      <a:pt x="14667" y="7981"/>
                      <a:pt x="14668" y="7961"/>
                    </a:cubicBezTo>
                    <a:cubicBezTo>
                      <a:pt x="14630" y="5946"/>
                      <a:pt x="14573" y="3929"/>
                      <a:pt x="14523" y="1913"/>
                    </a:cubicBezTo>
                    <a:cubicBezTo>
                      <a:pt x="14509" y="1389"/>
                      <a:pt x="14751" y="187"/>
                      <a:pt x="14008" y="16"/>
                    </a:cubicBezTo>
                    <a:cubicBezTo>
                      <a:pt x="13964" y="5"/>
                      <a:pt x="13918" y="0"/>
                      <a:pt x="13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549;p23">
                <a:extLst>
                  <a:ext uri="{FF2B5EF4-FFF2-40B4-BE49-F238E27FC236}">
                    <a16:creationId xmlns:a16="http://schemas.microsoft.com/office/drawing/2014/main" id="{D39716A5-6231-4E9F-8709-5FA082F29397}"/>
                  </a:ext>
                </a:extLst>
              </p:cNvPr>
              <p:cNvSpPr/>
              <p:nvPr/>
            </p:nvSpPr>
            <p:spPr>
              <a:xfrm>
                <a:off x="8408507" y="4803526"/>
                <a:ext cx="1345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6" extrusionOk="0">
                    <a:moveTo>
                      <a:pt x="3798" y="0"/>
                    </a:moveTo>
                    <a:cubicBezTo>
                      <a:pt x="3757" y="0"/>
                      <a:pt x="3712" y="16"/>
                      <a:pt x="3668" y="52"/>
                    </a:cubicBezTo>
                    <a:cubicBezTo>
                      <a:pt x="2871" y="709"/>
                      <a:pt x="1897" y="1038"/>
                      <a:pt x="888" y="1038"/>
                    </a:cubicBezTo>
                    <a:cubicBezTo>
                      <a:pt x="663" y="1038"/>
                      <a:pt x="437" y="1022"/>
                      <a:pt x="211" y="989"/>
                    </a:cubicBezTo>
                    <a:cubicBezTo>
                      <a:pt x="205" y="988"/>
                      <a:pt x="198" y="988"/>
                      <a:pt x="191" y="988"/>
                    </a:cubicBezTo>
                    <a:cubicBezTo>
                      <a:pt x="56" y="988"/>
                      <a:pt x="1" y="1196"/>
                      <a:pt x="148" y="1221"/>
                    </a:cubicBezTo>
                    <a:cubicBezTo>
                      <a:pt x="438" y="1271"/>
                      <a:pt x="726" y="1296"/>
                      <a:pt x="1010" y="1296"/>
                    </a:cubicBezTo>
                    <a:cubicBezTo>
                      <a:pt x="2042" y="1296"/>
                      <a:pt x="3026" y="968"/>
                      <a:pt x="3895" y="345"/>
                    </a:cubicBezTo>
                    <a:cubicBezTo>
                      <a:pt x="4067" y="221"/>
                      <a:pt x="3956" y="0"/>
                      <a:pt x="37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550;p23">
                <a:extLst>
                  <a:ext uri="{FF2B5EF4-FFF2-40B4-BE49-F238E27FC236}">
                    <a16:creationId xmlns:a16="http://schemas.microsoft.com/office/drawing/2014/main" id="{BCAD96EA-3202-4370-991F-B28737FAAE2B}"/>
                  </a:ext>
                </a:extLst>
              </p:cNvPr>
              <p:cNvSpPr/>
              <p:nvPr/>
            </p:nvSpPr>
            <p:spPr>
              <a:xfrm>
                <a:off x="8480218" y="4767819"/>
                <a:ext cx="105400" cy="27963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845" extrusionOk="0">
                    <a:moveTo>
                      <a:pt x="2927" y="1"/>
                    </a:moveTo>
                    <a:cubicBezTo>
                      <a:pt x="2896" y="1"/>
                      <a:pt x="2863" y="10"/>
                      <a:pt x="2829" y="30"/>
                    </a:cubicBezTo>
                    <a:cubicBezTo>
                      <a:pt x="2310" y="340"/>
                      <a:pt x="1785" y="505"/>
                      <a:pt x="1239" y="505"/>
                    </a:cubicBezTo>
                    <a:cubicBezTo>
                      <a:pt x="914" y="505"/>
                      <a:pt x="581" y="446"/>
                      <a:pt x="237" y="324"/>
                    </a:cubicBezTo>
                    <a:cubicBezTo>
                      <a:pt x="224" y="319"/>
                      <a:pt x="210" y="317"/>
                      <a:pt x="197" y="317"/>
                    </a:cubicBezTo>
                    <a:cubicBezTo>
                      <a:pt x="74" y="317"/>
                      <a:pt x="0" y="520"/>
                      <a:pt x="130" y="577"/>
                    </a:cubicBezTo>
                    <a:cubicBezTo>
                      <a:pt x="530" y="752"/>
                      <a:pt x="967" y="844"/>
                      <a:pt x="1403" y="844"/>
                    </a:cubicBezTo>
                    <a:cubicBezTo>
                      <a:pt x="1973" y="844"/>
                      <a:pt x="2540" y="687"/>
                      <a:pt x="3019" y="356"/>
                    </a:cubicBezTo>
                    <a:cubicBezTo>
                      <a:pt x="3185" y="242"/>
                      <a:pt x="3087" y="1"/>
                      <a:pt x="2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551;p23">
              <a:extLst>
                <a:ext uri="{FF2B5EF4-FFF2-40B4-BE49-F238E27FC236}">
                  <a16:creationId xmlns:a16="http://schemas.microsoft.com/office/drawing/2014/main" id="{C7000DD7-5A5E-4C8A-88B4-D521E3E3D6DB}"/>
                </a:ext>
              </a:extLst>
            </p:cNvPr>
            <p:cNvGrpSpPr/>
            <p:nvPr userDrawn="1"/>
          </p:nvGrpSpPr>
          <p:grpSpPr>
            <a:xfrm>
              <a:off x="8337483" y="2248407"/>
              <a:ext cx="536463" cy="705466"/>
              <a:chOff x="8490510" y="1991557"/>
              <a:chExt cx="536463" cy="705466"/>
            </a:xfrm>
          </p:grpSpPr>
          <p:grpSp>
            <p:nvGrpSpPr>
              <p:cNvPr id="767" name="Google Shape;552;p23">
                <a:extLst>
                  <a:ext uri="{FF2B5EF4-FFF2-40B4-BE49-F238E27FC236}">
                    <a16:creationId xmlns:a16="http://schemas.microsoft.com/office/drawing/2014/main" id="{7D0E6959-B970-4F02-A03B-A06834041BB3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770" name="Google Shape;553;p23">
                  <a:extLst>
                    <a:ext uri="{FF2B5EF4-FFF2-40B4-BE49-F238E27FC236}">
                      <a16:creationId xmlns:a16="http://schemas.microsoft.com/office/drawing/2014/main" id="{0AAACFE1-31D7-4B46-803B-2E74E6192CB5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554;p23">
                  <a:extLst>
                    <a:ext uri="{FF2B5EF4-FFF2-40B4-BE49-F238E27FC236}">
                      <a16:creationId xmlns:a16="http://schemas.microsoft.com/office/drawing/2014/main" id="{04ED829D-0F63-47EA-9FBF-6267570A4AE5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8" name="Google Shape;555;p23">
                <a:extLst>
                  <a:ext uri="{FF2B5EF4-FFF2-40B4-BE49-F238E27FC236}">
                    <a16:creationId xmlns:a16="http://schemas.microsoft.com/office/drawing/2014/main" id="{A9DCD22A-1F65-4F8C-9718-CB0966C5C688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556;p23">
                <a:extLst>
                  <a:ext uri="{FF2B5EF4-FFF2-40B4-BE49-F238E27FC236}">
                    <a16:creationId xmlns:a16="http://schemas.microsoft.com/office/drawing/2014/main" id="{0CF12600-27DC-4F0E-8570-05D69FCF7A67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" name="Google Shape;567;p23">
              <a:extLst>
                <a:ext uri="{FF2B5EF4-FFF2-40B4-BE49-F238E27FC236}">
                  <a16:creationId xmlns:a16="http://schemas.microsoft.com/office/drawing/2014/main" id="{AF6D594A-91CE-4B31-8860-C24F4627D051}"/>
                </a:ext>
              </a:extLst>
            </p:cNvPr>
            <p:cNvGrpSpPr/>
            <p:nvPr userDrawn="1"/>
          </p:nvGrpSpPr>
          <p:grpSpPr>
            <a:xfrm>
              <a:off x="8228086" y="-296587"/>
              <a:ext cx="1015476" cy="922487"/>
              <a:chOff x="7961559" y="-202278"/>
              <a:chExt cx="1015476" cy="922487"/>
            </a:xfrm>
          </p:grpSpPr>
          <p:grpSp>
            <p:nvGrpSpPr>
              <p:cNvPr id="783" name="Google Shape;568;p23">
                <a:extLst>
                  <a:ext uri="{FF2B5EF4-FFF2-40B4-BE49-F238E27FC236}">
                    <a16:creationId xmlns:a16="http://schemas.microsoft.com/office/drawing/2014/main" id="{9E67F581-AE38-4B80-93CE-49B05EC52A6C}"/>
                  </a:ext>
                </a:extLst>
              </p:cNvPr>
              <p:cNvGrpSpPr/>
              <p:nvPr/>
            </p:nvGrpSpPr>
            <p:grpSpPr>
              <a:xfrm>
                <a:off x="7961559" y="-121102"/>
                <a:ext cx="1015476" cy="841311"/>
                <a:chOff x="7961559" y="-121102"/>
                <a:chExt cx="1015476" cy="841311"/>
              </a:xfrm>
            </p:grpSpPr>
            <p:sp>
              <p:nvSpPr>
                <p:cNvPr id="787" name="Google Shape;569;p23">
                  <a:extLst>
                    <a:ext uri="{FF2B5EF4-FFF2-40B4-BE49-F238E27FC236}">
                      <a16:creationId xmlns:a16="http://schemas.microsoft.com/office/drawing/2014/main" id="{23F2EBFE-1B9E-413C-B5C6-5566E2AA065F}"/>
                    </a:ext>
                  </a:extLst>
                </p:cNvPr>
                <p:cNvSpPr/>
                <p:nvPr/>
              </p:nvSpPr>
              <p:spPr>
                <a:xfrm>
                  <a:off x="7961559" y="-121102"/>
                  <a:ext cx="1015476" cy="84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6" h="25423" extrusionOk="0">
                      <a:moveTo>
                        <a:pt x="27538" y="752"/>
                      </a:moveTo>
                      <a:cubicBezTo>
                        <a:pt x="27287" y="1203"/>
                        <a:pt x="27189" y="1722"/>
                        <a:pt x="27229" y="2252"/>
                      </a:cubicBezTo>
                      <a:cubicBezTo>
                        <a:pt x="27242" y="2432"/>
                        <a:pt x="27378" y="2530"/>
                        <a:pt x="27529" y="2530"/>
                      </a:cubicBezTo>
                      <a:cubicBezTo>
                        <a:pt x="27584" y="2530"/>
                        <a:pt x="27642" y="2516"/>
                        <a:pt x="27696" y="2489"/>
                      </a:cubicBezTo>
                      <a:cubicBezTo>
                        <a:pt x="28142" y="2266"/>
                        <a:pt x="28598" y="2111"/>
                        <a:pt x="29096" y="2059"/>
                      </a:cubicBezTo>
                      <a:cubicBezTo>
                        <a:pt x="29200" y="2047"/>
                        <a:pt x="29304" y="2044"/>
                        <a:pt x="29409" y="2044"/>
                      </a:cubicBezTo>
                      <a:cubicBezTo>
                        <a:pt x="29493" y="2044"/>
                        <a:pt x="29577" y="2046"/>
                        <a:pt x="29661" y="2047"/>
                      </a:cubicBezTo>
                      <a:cubicBezTo>
                        <a:pt x="28577" y="2661"/>
                        <a:pt x="27722" y="3836"/>
                        <a:pt x="27269" y="4955"/>
                      </a:cubicBezTo>
                      <a:cubicBezTo>
                        <a:pt x="26258" y="4491"/>
                        <a:pt x="25141" y="4157"/>
                        <a:pt x="24210" y="3855"/>
                      </a:cubicBezTo>
                      <a:cubicBezTo>
                        <a:pt x="24605" y="3218"/>
                        <a:pt x="24959" y="2587"/>
                        <a:pt x="25514" y="2045"/>
                      </a:cubicBezTo>
                      <a:cubicBezTo>
                        <a:pt x="26111" y="1462"/>
                        <a:pt x="26791" y="1079"/>
                        <a:pt x="27538" y="752"/>
                      </a:cubicBezTo>
                      <a:close/>
                      <a:moveTo>
                        <a:pt x="12595" y="1027"/>
                      </a:moveTo>
                      <a:cubicBezTo>
                        <a:pt x="15327" y="1811"/>
                        <a:pt x="18070" y="2529"/>
                        <a:pt x="20766" y="3434"/>
                      </a:cubicBezTo>
                      <a:cubicBezTo>
                        <a:pt x="22397" y="3983"/>
                        <a:pt x="24013" y="4574"/>
                        <a:pt x="25612" y="5209"/>
                      </a:cubicBezTo>
                      <a:cubicBezTo>
                        <a:pt x="27209" y="5845"/>
                        <a:pt x="29143" y="6369"/>
                        <a:pt x="29309" y="8354"/>
                      </a:cubicBezTo>
                      <a:cubicBezTo>
                        <a:pt x="29451" y="10072"/>
                        <a:pt x="28035" y="11633"/>
                        <a:pt x="27068" y="12924"/>
                      </a:cubicBezTo>
                      <a:cubicBezTo>
                        <a:pt x="26195" y="14088"/>
                        <a:pt x="25311" y="15246"/>
                        <a:pt x="24418" y="16396"/>
                      </a:cubicBezTo>
                      <a:cubicBezTo>
                        <a:pt x="22826" y="18445"/>
                        <a:pt x="21188" y="20459"/>
                        <a:pt x="19539" y="22464"/>
                      </a:cubicBezTo>
                      <a:cubicBezTo>
                        <a:pt x="19524" y="22195"/>
                        <a:pt x="19461" y="21928"/>
                        <a:pt x="19354" y="21680"/>
                      </a:cubicBezTo>
                      <a:cubicBezTo>
                        <a:pt x="19115" y="20637"/>
                        <a:pt x="18355" y="20086"/>
                        <a:pt x="17460" y="19565"/>
                      </a:cubicBezTo>
                      <a:cubicBezTo>
                        <a:pt x="15714" y="18549"/>
                        <a:pt x="13820" y="17727"/>
                        <a:pt x="11936" y="17003"/>
                      </a:cubicBezTo>
                      <a:cubicBezTo>
                        <a:pt x="8809" y="15800"/>
                        <a:pt x="5502" y="14826"/>
                        <a:pt x="2152" y="14518"/>
                      </a:cubicBezTo>
                      <a:cubicBezTo>
                        <a:pt x="2111" y="14475"/>
                        <a:pt x="2060" y="14445"/>
                        <a:pt x="2004" y="14426"/>
                      </a:cubicBezTo>
                      <a:cubicBezTo>
                        <a:pt x="5650" y="10068"/>
                        <a:pt x="8995" y="5438"/>
                        <a:pt x="12592" y="1034"/>
                      </a:cubicBezTo>
                      <a:cubicBezTo>
                        <a:pt x="12593" y="1033"/>
                        <a:pt x="12593" y="1030"/>
                        <a:pt x="12595" y="1027"/>
                      </a:cubicBezTo>
                      <a:close/>
                      <a:moveTo>
                        <a:pt x="2405" y="15057"/>
                      </a:moveTo>
                      <a:cubicBezTo>
                        <a:pt x="5033" y="15632"/>
                        <a:pt x="7651" y="16183"/>
                        <a:pt x="10204" y="17071"/>
                      </a:cubicBezTo>
                      <a:cubicBezTo>
                        <a:pt x="11792" y="17624"/>
                        <a:pt x="13350" y="18265"/>
                        <a:pt x="14867" y="18991"/>
                      </a:cubicBezTo>
                      <a:cubicBezTo>
                        <a:pt x="16188" y="19622"/>
                        <a:pt x="18404" y="20363"/>
                        <a:pt x="18730" y="21948"/>
                      </a:cubicBezTo>
                      <a:cubicBezTo>
                        <a:pt x="18739" y="21996"/>
                        <a:pt x="18761" y="22041"/>
                        <a:pt x="18790" y="22080"/>
                      </a:cubicBezTo>
                      <a:cubicBezTo>
                        <a:pt x="19171" y="23986"/>
                        <a:pt x="17751" y="24564"/>
                        <a:pt x="15860" y="24564"/>
                      </a:cubicBezTo>
                      <a:cubicBezTo>
                        <a:pt x="13387" y="24564"/>
                        <a:pt x="10109" y="23576"/>
                        <a:pt x="9006" y="23279"/>
                      </a:cubicBezTo>
                      <a:cubicBezTo>
                        <a:pt x="6257" y="22539"/>
                        <a:pt x="3624" y="21521"/>
                        <a:pt x="932" y="20620"/>
                      </a:cubicBezTo>
                      <a:cubicBezTo>
                        <a:pt x="2540" y="19294"/>
                        <a:pt x="3100" y="17006"/>
                        <a:pt x="2405" y="15057"/>
                      </a:cubicBezTo>
                      <a:close/>
                      <a:moveTo>
                        <a:pt x="27764" y="0"/>
                      </a:moveTo>
                      <a:cubicBezTo>
                        <a:pt x="27737" y="0"/>
                        <a:pt x="27709" y="3"/>
                        <a:pt x="27679" y="10"/>
                      </a:cubicBezTo>
                      <a:cubicBezTo>
                        <a:pt x="26022" y="379"/>
                        <a:pt x="24126" y="1942"/>
                        <a:pt x="23728" y="3695"/>
                      </a:cubicBezTo>
                      <a:cubicBezTo>
                        <a:pt x="23634" y="3662"/>
                        <a:pt x="23538" y="3630"/>
                        <a:pt x="23451" y="3600"/>
                      </a:cubicBezTo>
                      <a:cubicBezTo>
                        <a:pt x="19951" y="2322"/>
                        <a:pt x="16358" y="1151"/>
                        <a:pt x="12702" y="420"/>
                      </a:cubicBezTo>
                      <a:cubicBezTo>
                        <a:pt x="12679" y="415"/>
                        <a:pt x="12656" y="412"/>
                        <a:pt x="12633" y="412"/>
                      </a:cubicBezTo>
                      <a:cubicBezTo>
                        <a:pt x="12569" y="412"/>
                        <a:pt x="12506" y="433"/>
                        <a:pt x="12455" y="474"/>
                      </a:cubicBezTo>
                      <a:cubicBezTo>
                        <a:pt x="12407" y="450"/>
                        <a:pt x="12355" y="436"/>
                        <a:pt x="12303" y="436"/>
                      </a:cubicBezTo>
                      <a:cubicBezTo>
                        <a:pt x="12219" y="436"/>
                        <a:pt x="12133" y="471"/>
                        <a:pt x="12062" y="558"/>
                      </a:cubicBezTo>
                      <a:cubicBezTo>
                        <a:pt x="8338" y="5062"/>
                        <a:pt x="4468" y="9613"/>
                        <a:pt x="1242" y="14492"/>
                      </a:cubicBezTo>
                      <a:cubicBezTo>
                        <a:pt x="1115" y="14685"/>
                        <a:pt x="1310" y="14886"/>
                        <a:pt x="1501" y="14886"/>
                      </a:cubicBezTo>
                      <a:cubicBezTo>
                        <a:pt x="1521" y="14886"/>
                        <a:pt x="1540" y="14884"/>
                        <a:pt x="1560" y="14880"/>
                      </a:cubicBezTo>
                      <a:lnTo>
                        <a:pt x="1560" y="14880"/>
                      </a:lnTo>
                      <a:cubicBezTo>
                        <a:pt x="2429" y="16854"/>
                        <a:pt x="1870" y="18960"/>
                        <a:pt x="296" y="20395"/>
                      </a:cubicBezTo>
                      <a:cubicBezTo>
                        <a:pt x="285" y="20407"/>
                        <a:pt x="275" y="20421"/>
                        <a:pt x="267" y="20436"/>
                      </a:cubicBezTo>
                      <a:cubicBezTo>
                        <a:pt x="72" y="20485"/>
                        <a:pt x="0" y="20810"/>
                        <a:pt x="215" y="20919"/>
                      </a:cubicBezTo>
                      <a:cubicBezTo>
                        <a:pt x="4382" y="23005"/>
                        <a:pt x="9201" y="24296"/>
                        <a:pt x="13762" y="25160"/>
                      </a:cubicBezTo>
                      <a:cubicBezTo>
                        <a:pt x="14470" y="25294"/>
                        <a:pt x="15236" y="25423"/>
                        <a:pt x="15986" y="25423"/>
                      </a:cubicBezTo>
                      <a:cubicBezTo>
                        <a:pt x="16943" y="25423"/>
                        <a:pt x="17873" y="25213"/>
                        <a:pt x="18618" y="24538"/>
                      </a:cubicBezTo>
                      <a:cubicBezTo>
                        <a:pt x="18768" y="24399"/>
                        <a:pt x="18905" y="24244"/>
                        <a:pt x="19026" y="24079"/>
                      </a:cubicBezTo>
                      <a:cubicBezTo>
                        <a:pt x="19122" y="24074"/>
                        <a:pt x="19213" y="24028"/>
                        <a:pt x="19272" y="23953"/>
                      </a:cubicBezTo>
                      <a:cubicBezTo>
                        <a:pt x="21734" y="21049"/>
                        <a:pt x="24101" y="18061"/>
                        <a:pt x="26408" y="15033"/>
                      </a:cubicBezTo>
                      <a:cubicBezTo>
                        <a:pt x="27851" y="13140"/>
                        <a:pt x="30686" y="10362"/>
                        <a:pt x="30053" y="7700"/>
                      </a:cubicBezTo>
                      <a:cubicBezTo>
                        <a:pt x="29791" y="6592"/>
                        <a:pt x="28912" y="5820"/>
                        <a:pt x="27834" y="5237"/>
                      </a:cubicBezTo>
                      <a:cubicBezTo>
                        <a:pt x="28111" y="4632"/>
                        <a:pt x="28428" y="4065"/>
                        <a:pt x="28857" y="3549"/>
                      </a:cubicBezTo>
                      <a:cubicBezTo>
                        <a:pt x="29274" y="3051"/>
                        <a:pt x="29768" y="2661"/>
                        <a:pt x="30231" y="2214"/>
                      </a:cubicBezTo>
                      <a:cubicBezTo>
                        <a:pt x="30297" y="2151"/>
                        <a:pt x="30297" y="2062"/>
                        <a:pt x="30263" y="1988"/>
                      </a:cubicBezTo>
                      <a:cubicBezTo>
                        <a:pt x="30427" y="1923"/>
                        <a:pt x="30404" y="1685"/>
                        <a:pt x="30266" y="1601"/>
                      </a:cubicBezTo>
                      <a:cubicBezTo>
                        <a:pt x="30017" y="1447"/>
                        <a:pt x="29715" y="1385"/>
                        <a:pt x="29395" y="1385"/>
                      </a:cubicBezTo>
                      <a:cubicBezTo>
                        <a:pt x="28865" y="1385"/>
                        <a:pt x="28286" y="1555"/>
                        <a:pt x="27812" y="1762"/>
                      </a:cubicBezTo>
                      <a:cubicBezTo>
                        <a:pt x="27835" y="1327"/>
                        <a:pt x="27984" y="930"/>
                        <a:pt x="28228" y="535"/>
                      </a:cubicBezTo>
                      <a:cubicBezTo>
                        <a:pt x="28316" y="393"/>
                        <a:pt x="28203" y="256"/>
                        <a:pt x="28070" y="230"/>
                      </a:cubicBezTo>
                      <a:cubicBezTo>
                        <a:pt x="28032" y="105"/>
                        <a:pt x="27921" y="0"/>
                        <a:pt x="277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570;p23">
                  <a:extLst>
                    <a:ext uri="{FF2B5EF4-FFF2-40B4-BE49-F238E27FC236}">
                      <a16:creationId xmlns:a16="http://schemas.microsoft.com/office/drawing/2014/main" id="{94AD4E0F-2C8B-4046-BB27-7E7D64E6D056}"/>
                    </a:ext>
                  </a:extLst>
                </p:cNvPr>
                <p:cNvSpPr/>
                <p:nvPr/>
              </p:nvSpPr>
              <p:spPr>
                <a:xfrm>
                  <a:off x="8300393" y="-9514"/>
                  <a:ext cx="454393" cy="23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1" h="7206" extrusionOk="0">
                      <a:moveTo>
                        <a:pt x="3405" y="398"/>
                      </a:moveTo>
                      <a:cubicBezTo>
                        <a:pt x="6672" y="1199"/>
                        <a:pt x="9840" y="2187"/>
                        <a:pt x="13011" y="3312"/>
                      </a:cubicBezTo>
                      <a:cubicBezTo>
                        <a:pt x="12479" y="3907"/>
                        <a:pt x="12000" y="4550"/>
                        <a:pt x="11473" y="5149"/>
                      </a:cubicBezTo>
                      <a:cubicBezTo>
                        <a:pt x="11067" y="5608"/>
                        <a:pt x="10614" y="6052"/>
                        <a:pt x="10240" y="6544"/>
                      </a:cubicBezTo>
                      <a:cubicBezTo>
                        <a:pt x="10193" y="6499"/>
                        <a:pt x="10133" y="6469"/>
                        <a:pt x="10070" y="6455"/>
                      </a:cubicBezTo>
                      <a:cubicBezTo>
                        <a:pt x="6912" y="5792"/>
                        <a:pt x="3808" y="4954"/>
                        <a:pt x="694" y="4118"/>
                      </a:cubicBezTo>
                      <a:cubicBezTo>
                        <a:pt x="1630" y="2949"/>
                        <a:pt x="2576" y="1722"/>
                        <a:pt x="3379" y="460"/>
                      </a:cubicBezTo>
                      <a:cubicBezTo>
                        <a:pt x="3391" y="441"/>
                        <a:pt x="3400" y="419"/>
                        <a:pt x="3405" y="398"/>
                      </a:cubicBezTo>
                      <a:close/>
                      <a:moveTo>
                        <a:pt x="3390" y="1"/>
                      </a:moveTo>
                      <a:cubicBezTo>
                        <a:pt x="3293" y="1"/>
                        <a:pt x="3228" y="67"/>
                        <a:pt x="3207" y="145"/>
                      </a:cubicBezTo>
                      <a:cubicBezTo>
                        <a:pt x="3193" y="142"/>
                        <a:pt x="3178" y="141"/>
                        <a:pt x="3164" y="141"/>
                      </a:cubicBezTo>
                      <a:cubicBezTo>
                        <a:pt x="3106" y="141"/>
                        <a:pt x="3049" y="162"/>
                        <a:pt x="3007" y="202"/>
                      </a:cubicBezTo>
                      <a:cubicBezTo>
                        <a:pt x="1927" y="1257"/>
                        <a:pt x="951" y="2528"/>
                        <a:pt x="109" y="3779"/>
                      </a:cubicBezTo>
                      <a:cubicBezTo>
                        <a:pt x="0" y="3940"/>
                        <a:pt x="81" y="4110"/>
                        <a:pt x="218" y="4202"/>
                      </a:cubicBezTo>
                      <a:cubicBezTo>
                        <a:pt x="152" y="4348"/>
                        <a:pt x="198" y="4559"/>
                        <a:pt x="394" y="4628"/>
                      </a:cubicBezTo>
                      <a:cubicBezTo>
                        <a:pt x="3495" y="5723"/>
                        <a:pt x="6690" y="6516"/>
                        <a:pt x="9906" y="7192"/>
                      </a:cubicBezTo>
                      <a:cubicBezTo>
                        <a:pt x="9929" y="7196"/>
                        <a:pt x="9953" y="7198"/>
                        <a:pt x="9976" y="7198"/>
                      </a:cubicBezTo>
                      <a:cubicBezTo>
                        <a:pt x="10025" y="7198"/>
                        <a:pt x="10074" y="7189"/>
                        <a:pt x="10119" y="7169"/>
                      </a:cubicBezTo>
                      <a:cubicBezTo>
                        <a:pt x="10161" y="7192"/>
                        <a:pt x="10209" y="7206"/>
                        <a:pt x="10256" y="7206"/>
                      </a:cubicBezTo>
                      <a:cubicBezTo>
                        <a:pt x="10298" y="7206"/>
                        <a:pt x="10339" y="7195"/>
                        <a:pt x="10377" y="7172"/>
                      </a:cubicBezTo>
                      <a:cubicBezTo>
                        <a:pt x="11037" y="6764"/>
                        <a:pt x="11583" y="6120"/>
                        <a:pt x="12095" y="5545"/>
                      </a:cubicBezTo>
                      <a:cubicBezTo>
                        <a:pt x="12622" y="4956"/>
                        <a:pt x="13156" y="4348"/>
                        <a:pt x="13591" y="3686"/>
                      </a:cubicBezTo>
                      <a:cubicBezTo>
                        <a:pt x="13731" y="3473"/>
                        <a:pt x="13565" y="3257"/>
                        <a:pt x="13360" y="3204"/>
                      </a:cubicBezTo>
                      <a:cubicBezTo>
                        <a:pt x="13446" y="3060"/>
                        <a:pt x="13441" y="2847"/>
                        <a:pt x="13259" y="2773"/>
                      </a:cubicBezTo>
                      <a:cubicBezTo>
                        <a:pt x="10102" y="1488"/>
                        <a:pt x="6785" y="578"/>
                        <a:pt x="3428" y="4"/>
                      </a:cubicBezTo>
                      <a:cubicBezTo>
                        <a:pt x="3415" y="2"/>
                        <a:pt x="3402" y="1"/>
                        <a:pt x="33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571;p23">
                  <a:extLst>
                    <a:ext uri="{FF2B5EF4-FFF2-40B4-BE49-F238E27FC236}">
                      <a16:creationId xmlns:a16="http://schemas.microsoft.com/office/drawing/2014/main" id="{488A95B6-7A96-4693-8D9C-E1CC1B46EAC4}"/>
                    </a:ext>
                  </a:extLst>
                </p:cNvPr>
                <p:cNvSpPr/>
                <p:nvPr/>
              </p:nvSpPr>
              <p:spPr>
                <a:xfrm>
                  <a:off x="8035852" y="538101"/>
                  <a:ext cx="467895" cy="13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9" h="4136" extrusionOk="0">
                      <a:moveTo>
                        <a:pt x="214" y="0"/>
                      </a:moveTo>
                      <a:cubicBezTo>
                        <a:pt x="73" y="0"/>
                        <a:pt x="1" y="223"/>
                        <a:pt x="148" y="285"/>
                      </a:cubicBezTo>
                      <a:cubicBezTo>
                        <a:pt x="4430" y="2105"/>
                        <a:pt x="9175" y="3165"/>
                        <a:pt x="13711" y="4129"/>
                      </a:cubicBezTo>
                      <a:cubicBezTo>
                        <a:pt x="13733" y="4134"/>
                        <a:pt x="13753" y="4136"/>
                        <a:pt x="13772" y="4136"/>
                      </a:cubicBezTo>
                      <a:cubicBezTo>
                        <a:pt x="14058" y="4136"/>
                        <a:pt x="14139" y="3678"/>
                        <a:pt x="13826" y="3612"/>
                      </a:cubicBezTo>
                      <a:cubicBezTo>
                        <a:pt x="9221" y="2642"/>
                        <a:pt x="4795" y="1178"/>
                        <a:pt x="250" y="5"/>
                      </a:cubicBezTo>
                      <a:cubicBezTo>
                        <a:pt x="238" y="2"/>
                        <a:pt x="226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572;p23">
                  <a:extLst>
                    <a:ext uri="{FF2B5EF4-FFF2-40B4-BE49-F238E27FC236}">
                      <a16:creationId xmlns:a16="http://schemas.microsoft.com/office/drawing/2014/main" id="{9684D56D-DA78-42E5-B972-B38B3CE42A89}"/>
                    </a:ext>
                  </a:extLst>
                </p:cNvPr>
                <p:cNvSpPr/>
                <p:nvPr/>
              </p:nvSpPr>
              <p:spPr>
                <a:xfrm>
                  <a:off x="8065073" y="496669"/>
                  <a:ext cx="284728" cy="96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2926" extrusionOk="0">
                      <a:moveTo>
                        <a:pt x="215" y="0"/>
                      </a:moveTo>
                      <a:cubicBezTo>
                        <a:pt x="39" y="0"/>
                        <a:pt x="1" y="272"/>
                        <a:pt x="187" y="332"/>
                      </a:cubicBezTo>
                      <a:cubicBezTo>
                        <a:pt x="2858" y="1203"/>
                        <a:pt x="5540" y="2122"/>
                        <a:pt x="8234" y="2917"/>
                      </a:cubicBezTo>
                      <a:cubicBezTo>
                        <a:pt x="8253" y="2923"/>
                        <a:pt x="8272" y="2925"/>
                        <a:pt x="8291" y="2925"/>
                      </a:cubicBezTo>
                      <a:cubicBezTo>
                        <a:pt x="8497" y="2925"/>
                        <a:pt x="8604" y="2586"/>
                        <a:pt x="8387" y="2496"/>
                      </a:cubicBezTo>
                      <a:cubicBezTo>
                        <a:pt x="5794" y="1431"/>
                        <a:pt x="2990" y="626"/>
                        <a:pt x="259" y="6"/>
                      </a:cubicBezTo>
                      <a:cubicBezTo>
                        <a:pt x="243" y="2"/>
                        <a:pt x="22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573;p23">
                  <a:extLst>
                    <a:ext uri="{FF2B5EF4-FFF2-40B4-BE49-F238E27FC236}">
                      <a16:creationId xmlns:a16="http://schemas.microsoft.com/office/drawing/2014/main" id="{8E2C911F-99FB-42A0-AABB-D02EBEACAB15}"/>
                    </a:ext>
                  </a:extLst>
                </p:cNvPr>
                <p:cNvSpPr/>
                <p:nvPr/>
              </p:nvSpPr>
              <p:spPr>
                <a:xfrm>
                  <a:off x="8062458" y="453450"/>
                  <a:ext cx="442447" cy="13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0" h="4157" extrusionOk="0">
                      <a:moveTo>
                        <a:pt x="229" y="0"/>
                      </a:moveTo>
                      <a:cubicBezTo>
                        <a:pt x="49" y="0"/>
                        <a:pt x="1" y="275"/>
                        <a:pt x="194" y="325"/>
                      </a:cubicBezTo>
                      <a:cubicBezTo>
                        <a:pt x="4520" y="1454"/>
                        <a:pt x="8735" y="2768"/>
                        <a:pt x="12987" y="4146"/>
                      </a:cubicBezTo>
                      <a:cubicBezTo>
                        <a:pt x="13009" y="4154"/>
                        <a:pt x="13030" y="4157"/>
                        <a:pt x="13051" y="4157"/>
                      </a:cubicBezTo>
                      <a:cubicBezTo>
                        <a:pt x="13262" y="4157"/>
                        <a:pt x="13370" y="3801"/>
                        <a:pt x="13146" y="3708"/>
                      </a:cubicBezTo>
                      <a:cubicBezTo>
                        <a:pt x="9037" y="2045"/>
                        <a:pt x="4617" y="824"/>
                        <a:pt x="264" y="4"/>
                      </a:cubicBezTo>
                      <a:cubicBezTo>
                        <a:pt x="252" y="1"/>
                        <a:pt x="240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574;p23">
                  <a:extLst>
                    <a:ext uri="{FF2B5EF4-FFF2-40B4-BE49-F238E27FC236}">
                      <a16:creationId xmlns:a16="http://schemas.microsoft.com/office/drawing/2014/main" id="{C16BB9E6-0AA6-4AF0-A374-636DB1DB4A1D}"/>
                    </a:ext>
                  </a:extLst>
                </p:cNvPr>
                <p:cNvSpPr/>
                <p:nvPr/>
              </p:nvSpPr>
              <p:spPr>
                <a:xfrm>
                  <a:off x="8133177" y="416684"/>
                  <a:ext cx="277381" cy="10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3223" extrusionOk="0">
                      <a:moveTo>
                        <a:pt x="213" y="0"/>
                      </a:moveTo>
                      <a:cubicBezTo>
                        <a:pt x="41" y="0"/>
                        <a:pt x="0" y="259"/>
                        <a:pt x="181" y="314"/>
                      </a:cubicBezTo>
                      <a:cubicBezTo>
                        <a:pt x="2848" y="1118"/>
                        <a:pt x="5404" y="2014"/>
                        <a:pt x="7928" y="3198"/>
                      </a:cubicBezTo>
                      <a:cubicBezTo>
                        <a:pt x="7964" y="3215"/>
                        <a:pt x="8000" y="3222"/>
                        <a:pt x="8033" y="3222"/>
                      </a:cubicBezTo>
                      <a:cubicBezTo>
                        <a:pt x="8252" y="3222"/>
                        <a:pt x="8382" y="2897"/>
                        <a:pt x="8145" y="2778"/>
                      </a:cubicBezTo>
                      <a:cubicBezTo>
                        <a:pt x="5669" y="1537"/>
                        <a:pt x="2973" y="533"/>
                        <a:pt x="250" y="4"/>
                      </a:cubicBezTo>
                      <a:cubicBezTo>
                        <a:pt x="237" y="2"/>
                        <a:pt x="22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4" name="Google Shape;575;p23">
                <a:extLst>
                  <a:ext uri="{FF2B5EF4-FFF2-40B4-BE49-F238E27FC236}">
                    <a16:creationId xmlns:a16="http://schemas.microsoft.com/office/drawing/2014/main" id="{EC34CCA1-8D65-4D11-AA79-A28A3B0B5CEE}"/>
                  </a:ext>
                </a:extLst>
              </p:cNvPr>
              <p:cNvGrpSpPr/>
              <p:nvPr/>
            </p:nvGrpSpPr>
            <p:grpSpPr>
              <a:xfrm>
                <a:off x="8502092" y="-202278"/>
                <a:ext cx="136937" cy="83459"/>
                <a:chOff x="8502092" y="-202278"/>
                <a:chExt cx="136937" cy="83459"/>
              </a:xfrm>
            </p:grpSpPr>
            <p:sp>
              <p:nvSpPr>
                <p:cNvPr id="785" name="Google Shape;576;p23">
                  <a:extLst>
                    <a:ext uri="{FF2B5EF4-FFF2-40B4-BE49-F238E27FC236}">
                      <a16:creationId xmlns:a16="http://schemas.microsoft.com/office/drawing/2014/main" id="{A17A45DF-FC5E-4648-ADE6-FD49F82B6418}"/>
                    </a:ext>
                  </a:extLst>
                </p:cNvPr>
                <p:cNvSpPr/>
                <p:nvPr/>
              </p:nvSpPr>
              <p:spPr>
                <a:xfrm>
                  <a:off x="8502092" y="-153466"/>
                  <a:ext cx="103910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1047" extrusionOk="0">
                      <a:moveTo>
                        <a:pt x="230" y="0"/>
                      </a:moveTo>
                      <a:cubicBezTo>
                        <a:pt x="60" y="0"/>
                        <a:pt x="1" y="269"/>
                        <a:pt x="188" y="320"/>
                      </a:cubicBezTo>
                      <a:cubicBezTo>
                        <a:pt x="1065" y="565"/>
                        <a:pt x="1943" y="839"/>
                        <a:pt x="2833" y="1041"/>
                      </a:cubicBezTo>
                      <a:cubicBezTo>
                        <a:pt x="2849" y="1045"/>
                        <a:pt x="2865" y="1047"/>
                        <a:pt x="2880" y="1047"/>
                      </a:cubicBezTo>
                      <a:cubicBezTo>
                        <a:pt x="3074" y="1047"/>
                        <a:pt x="3140" y="752"/>
                        <a:pt x="2929" y="689"/>
                      </a:cubicBezTo>
                      <a:cubicBezTo>
                        <a:pt x="2056" y="424"/>
                        <a:pt x="1159" y="229"/>
                        <a:pt x="273" y="6"/>
                      </a:cubicBezTo>
                      <a:cubicBezTo>
                        <a:pt x="258" y="2"/>
                        <a:pt x="24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577;p23">
                  <a:extLst>
                    <a:ext uri="{FF2B5EF4-FFF2-40B4-BE49-F238E27FC236}">
                      <a16:creationId xmlns:a16="http://schemas.microsoft.com/office/drawing/2014/main" id="{4C9F387A-F836-40E3-8D6F-609AFA7D76A8}"/>
                    </a:ext>
                  </a:extLst>
                </p:cNvPr>
                <p:cNvSpPr/>
                <p:nvPr/>
              </p:nvSpPr>
              <p:spPr>
                <a:xfrm>
                  <a:off x="8542101" y="-202278"/>
                  <a:ext cx="96928" cy="43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326" extrusionOk="0">
                      <a:moveTo>
                        <a:pt x="234" y="0"/>
                      </a:moveTo>
                      <a:cubicBezTo>
                        <a:pt x="88" y="0"/>
                        <a:pt x="0" y="234"/>
                        <a:pt x="153" y="305"/>
                      </a:cubicBezTo>
                      <a:cubicBezTo>
                        <a:pt x="944" y="674"/>
                        <a:pt x="1772" y="1012"/>
                        <a:pt x="2592" y="1311"/>
                      </a:cubicBezTo>
                      <a:cubicBezTo>
                        <a:pt x="2619" y="1321"/>
                        <a:pt x="2645" y="1326"/>
                        <a:pt x="2669" y="1326"/>
                      </a:cubicBezTo>
                      <a:cubicBezTo>
                        <a:pt x="2872" y="1326"/>
                        <a:pt x="2929" y="989"/>
                        <a:pt x="2706" y="897"/>
                      </a:cubicBezTo>
                      <a:cubicBezTo>
                        <a:pt x="1916" y="571"/>
                        <a:pt x="1094" y="266"/>
                        <a:pt x="279" y="7"/>
                      </a:cubicBezTo>
                      <a:cubicBezTo>
                        <a:pt x="263" y="2"/>
                        <a:pt x="24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07" name="Google Shape;463;p23">
              <a:extLst>
                <a:ext uri="{FF2B5EF4-FFF2-40B4-BE49-F238E27FC236}">
                  <a16:creationId xmlns:a16="http://schemas.microsoft.com/office/drawing/2014/main" id="{E2B96DBC-E312-44E5-97AC-B2272C2580A5}"/>
                </a:ext>
              </a:extLst>
            </p:cNvPr>
            <p:cNvGrpSpPr/>
            <p:nvPr userDrawn="1"/>
          </p:nvGrpSpPr>
          <p:grpSpPr>
            <a:xfrm>
              <a:off x="1530881" y="4436070"/>
              <a:ext cx="1037582" cy="940754"/>
              <a:chOff x="1664354" y="4088694"/>
              <a:chExt cx="1037582" cy="940754"/>
            </a:xfrm>
          </p:grpSpPr>
          <p:grpSp>
            <p:nvGrpSpPr>
              <p:cNvPr id="808" name="Google Shape;464;p23">
                <a:extLst>
                  <a:ext uri="{FF2B5EF4-FFF2-40B4-BE49-F238E27FC236}">
                    <a16:creationId xmlns:a16="http://schemas.microsoft.com/office/drawing/2014/main" id="{EEFB0602-1E15-441D-9C89-75FC5CE5B00E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812" name="Google Shape;465;p23">
                  <a:extLst>
                    <a:ext uri="{FF2B5EF4-FFF2-40B4-BE49-F238E27FC236}">
                      <a16:creationId xmlns:a16="http://schemas.microsoft.com/office/drawing/2014/main" id="{6012534C-3FFA-4C5A-B8D8-2DDC2DABFCAD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466;p23">
                  <a:extLst>
                    <a:ext uri="{FF2B5EF4-FFF2-40B4-BE49-F238E27FC236}">
                      <a16:creationId xmlns:a16="http://schemas.microsoft.com/office/drawing/2014/main" id="{E4D66DCC-4B46-4705-91DA-3E329EDF3F14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467;p23">
                  <a:extLst>
                    <a:ext uri="{FF2B5EF4-FFF2-40B4-BE49-F238E27FC236}">
                      <a16:creationId xmlns:a16="http://schemas.microsoft.com/office/drawing/2014/main" id="{24AA104F-492F-4413-8D8A-6FB9E7B258A9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468;p23">
                  <a:extLst>
                    <a:ext uri="{FF2B5EF4-FFF2-40B4-BE49-F238E27FC236}">
                      <a16:creationId xmlns:a16="http://schemas.microsoft.com/office/drawing/2014/main" id="{866BFBD8-9739-4F66-9262-22DC770DD4CF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469;p23">
                  <a:extLst>
                    <a:ext uri="{FF2B5EF4-FFF2-40B4-BE49-F238E27FC236}">
                      <a16:creationId xmlns:a16="http://schemas.microsoft.com/office/drawing/2014/main" id="{BF9DDCC3-1A0A-410C-B04F-CC56BF74B99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470;p23">
                  <a:extLst>
                    <a:ext uri="{FF2B5EF4-FFF2-40B4-BE49-F238E27FC236}">
                      <a16:creationId xmlns:a16="http://schemas.microsoft.com/office/drawing/2014/main" id="{2ABD4FBF-C198-4F29-BF3C-9C10F5704D76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471;p23">
                  <a:extLst>
                    <a:ext uri="{FF2B5EF4-FFF2-40B4-BE49-F238E27FC236}">
                      <a16:creationId xmlns:a16="http://schemas.microsoft.com/office/drawing/2014/main" id="{39D5B10F-8128-4FB4-B2FD-CDA73A39C021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9" name="Google Shape;472;p23">
                <a:extLst>
                  <a:ext uri="{FF2B5EF4-FFF2-40B4-BE49-F238E27FC236}">
                    <a16:creationId xmlns:a16="http://schemas.microsoft.com/office/drawing/2014/main" id="{87BB7702-AC4F-45EA-B041-C0D6A1C3F4C8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810" name="Google Shape;473;p23">
                  <a:extLst>
                    <a:ext uri="{FF2B5EF4-FFF2-40B4-BE49-F238E27FC236}">
                      <a16:creationId xmlns:a16="http://schemas.microsoft.com/office/drawing/2014/main" id="{D36A3E8E-F03E-4566-8EC2-00EE95DFAFEF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474;p23">
                  <a:extLst>
                    <a:ext uri="{FF2B5EF4-FFF2-40B4-BE49-F238E27FC236}">
                      <a16:creationId xmlns:a16="http://schemas.microsoft.com/office/drawing/2014/main" id="{31312046-E7E2-41DC-8C66-56F6EB38AD15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4" name="Google Shape;362;p23">
              <a:extLst>
                <a:ext uri="{FF2B5EF4-FFF2-40B4-BE49-F238E27FC236}">
                  <a16:creationId xmlns:a16="http://schemas.microsoft.com/office/drawing/2014/main" id="{98BDF3B7-742C-44E8-A2A9-586E06BCAD61}"/>
                </a:ext>
              </a:extLst>
            </p:cNvPr>
            <p:cNvGrpSpPr/>
            <p:nvPr userDrawn="1"/>
          </p:nvGrpSpPr>
          <p:grpSpPr>
            <a:xfrm>
              <a:off x="5923583" y="-316669"/>
              <a:ext cx="1088181" cy="608604"/>
              <a:chOff x="3168309" y="474596"/>
              <a:chExt cx="1088181" cy="608604"/>
            </a:xfrm>
          </p:grpSpPr>
          <p:grpSp>
            <p:nvGrpSpPr>
              <p:cNvPr id="825" name="Google Shape;363;p23">
                <a:extLst>
                  <a:ext uri="{FF2B5EF4-FFF2-40B4-BE49-F238E27FC236}">
                    <a16:creationId xmlns:a16="http://schemas.microsoft.com/office/drawing/2014/main" id="{41E89221-F067-4805-8540-341C4B805378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829" name="Google Shape;364;p23">
                  <a:extLst>
                    <a:ext uri="{FF2B5EF4-FFF2-40B4-BE49-F238E27FC236}">
                      <a16:creationId xmlns:a16="http://schemas.microsoft.com/office/drawing/2014/main" id="{A3D5C914-1BB4-4E4C-A9AA-76F87407A0A2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365;p23">
                  <a:extLst>
                    <a:ext uri="{FF2B5EF4-FFF2-40B4-BE49-F238E27FC236}">
                      <a16:creationId xmlns:a16="http://schemas.microsoft.com/office/drawing/2014/main" id="{97DE3F69-57BD-42F7-A93B-4EA010EEE14C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6" name="Google Shape;366;p23">
                <a:extLst>
                  <a:ext uri="{FF2B5EF4-FFF2-40B4-BE49-F238E27FC236}">
                    <a16:creationId xmlns:a16="http://schemas.microsoft.com/office/drawing/2014/main" id="{CA9877A7-0D8D-423A-BDCA-AE79FD2E1B04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827" name="Google Shape;367;p23">
                  <a:extLst>
                    <a:ext uri="{FF2B5EF4-FFF2-40B4-BE49-F238E27FC236}">
                      <a16:creationId xmlns:a16="http://schemas.microsoft.com/office/drawing/2014/main" id="{07061992-09FF-4668-9A26-0AD3A2223AC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368;p23">
                  <a:extLst>
                    <a:ext uri="{FF2B5EF4-FFF2-40B4-BE49-F238E27FC236}">
                      <a16:creationId xmlns:a16="http://schemas.microsoft.com/office/drawing/2014/main" id="{A038C4B6-47AF-4AC1-AF90-C08F0D83322E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31" name="TextBox 830">
            <a:extLst>
              <a:ext uri="{FF2B5EF4-FFF2-40B4-BE49-F238E27FC236}">
                <a16:creationId xmlns:a16="http://schemas.microsoft.com/office/drawing/2014/main" id="{5266A76B-23F7-467B-B313-AC03F567F355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Main screen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5359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1565966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DA717A72-CF38-4426-8990-7A05B923D637}"/>
              </a:ext>
            </a:extLst>
          </p:cNvPr>
          <p:cNvSpPr txBox="1">
            <a:spLocks/>
          </p:cNvSpPr>
          <p:nvPr userDrawn="1"/>
        </p:nvSpPr>
        <p:spPr>
          <a:xfrm>
            <a:off x="-10585" y="4427502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9A512-1301-497C-9A7F-82494617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770" y="3242157"/>
            <a:ext cx="3546114" cy="50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3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253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60871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78D4C2-7B1A-4FD2-931D-3273C9566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‹#›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48" r:id="rId2"/>
    <p:sldLayoutId id="2147483671" r:id="rId3"/>
    <p:sldLayoutId id="2147483654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87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18" Type="http://schemas.openxmlformats.org/officeDocument/2006/relationships/image" Target="../media/image23.gif"/><Relationship Id="rId26" Type="http://schemas.openxmlformats.org/officeDocument/2006/relationships/image" Target="../media/image29.gif"/><Relationship Id="rId3" Type="http://schemas.openxmlformats.org/officeDocument/2006/relationships/image" Target="../media/image8.gif"/><Relationship Id="rId21" Type="http://schemas.openxmlformats.org/officeDocument/2006/relationships/image" Target="../media/image25.png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17" Type="http://schemas.openxmlformats.org/officeDocument/2006/relationships/image" Target="../media/image22.gif"/><Relationship Id="rId25" Type="http://schemas.openxmlformats.org/officeDocument/2006/relationships/image" Target="../media/image28.gif"/><Relationship Id="rId2" Type="http://schemas.openxmlformats.org/officeDocument/2006/relationships/image" Target="../media/image7.gif"/><Relationship Id="rId16" Type="http://schemas.openxmlformats.org/officeDocument/2006/relationships/image" Target="../media/image21.png"/><Relationship Id="rId20" Type="http://schemas.openxmlformats.org/officeDocument/2006/relationships/hyperlink" Target="https://pixabay.com/en/cupcake-chocolate-icing-smarties-310967/" TargetMode="External"/><Relationship Id="rId29" Type="http://schemas.openxmlformats.org/officeDocument/2006/relationships/hyperlink" Target="https://verdantskies.gamepedia.com/Mil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24" Type="http://schemas.openxmlformats.org/officeDocument/2006/relationships/image" Target="../media/image27.gif"/><Relationship Id="rId32" Type="http://schemas.openxmlformats.org/officeDocument/2006/relationships/image" Target="../media/image34.gif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23" Type="http://schemas.openxmlformats.org/officeDocument/2006/relationships/image" Target="../media/image26.gif"/><Relationship Id="rId28" Type="http://schemas.openxmlformats.org/officeDocument/2006/relationships/image" Target="../media/image31.png"/><Relationship Id="rId10" Type="http://schemas.openxmlformats.org/officeDocument/2006/relationships/image" Target="../media/image15.gif"/><Relationship Id="rId19" Type="http://schemas.openxmlformats.org/officeDocument/2006/relationships/image" Target="../media/image24.png"/><Relationship Id="rId31" Type="http://schemas.openxmlformats.org/officeDocument/2006/relationships/image" Target="../media/image33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gif"/><Relationship Id="rId22" Type="http://schemas.openxmlformats.org/officeDocument/2006/relationships/hyperlink" Target="http://commons.wikimedia.org/wiki/File:Emoji_u1f363.svg" TargetMode="External"/><Relationship Id="rId27" Type="http://schemas.openxmlformats.org/officeDocument/2006/relationships/image" Target="../media/image30.gif"/><Relationship Id="rId30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ertificate-official-red-seal-161050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commons.wikimedia.org/wiki/File:Symbol_thumbs_up_color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ertificate-official-red-seal-161050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commons.wikimedia.org/wiki/File:Symbol_thumbs_up_color.svg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4.png"/><Relationship Id="rId3" Type="http://schemas.microsoft.com/office/2007/relationships/media" Target="../media/media2.mp3"/><Relationship Id="rId21" Type="http://schemas.openxmlformats.org/officeDocument/2006/relationships/image" Target="../media/image4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3.gif"/><Relationship Id="rId33" Type="http://schemas.openxmlformats.org/officeDocument/2006/relationships/image" Target="../media/image50.gif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46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hyperlink" Target="http://commons.wikimedia.org/wiki/Category:Sound_icons" TargetMode="External"/><Relationship Id="rId32" Type="http://schemas.openxmlformats.org/officeDocument/2006/relationships/image" Target="../media/image49.gif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2.png"/><Relationship Id="rId28" Type="http://schemas.openxmlformats.org/officeDocument/2006/relationships/image" Target="../media/image45.gif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3.xml"/><Relationship Id="rId31" Type="http://schemas.openxmlformats.org/officeDocument/2006/relationships/image" Target="../media/image48.gif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41.gif"/><Relationship Id="rId27" Type="http://schemas.openxmlformats.org/officeDocument/2006/relationships/hyperlink" Target="https://openclipart.org/detail/3981/eraser" TargetMode="External"/><Relationship Id="rId30" Type="http://schemas.openxmlformats.org/officeDocument/2006/relationships/image" Target="../media/image47.gif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7C8D-7045-4BAF-BDC7-424F3E34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AFB3F-68D9-4A8B-AEAC-C744F31D2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Greetings, ask &amp; answer personal questions, use modal verbs for rules, identify different classroom stationery.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9EEAB-F69D-4F1E-8FDB-258E0480B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"What's your name", "My name is...", " Where are you from?", "What pet do you have?", "What is your favorite food/drink/color?"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222A5-0B57-4DA2-8C28-58CBC8C878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None for this lesson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8800F-680B-4F28-980A-CBC695C06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Class survey intros worksheet</a:t>
            </a:r>
          </a:p>
          <a:p>
            <a:r>
              <a:rPr lang="en-GB" dirty="0"/>
              <a:t>Classroom objects worksheet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E7F8DE-0D31-4F56-887F-AA80E5982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name tags for each student</a:t>
            </a:r>
          </a:p>
          <a:p>
            <a:r>
              <a:rPr lang="en-GB" dirty="0"/>
              <a:t>a small ball</a:t>
            </a:r>
          </a:p>
          <a:p>
            <a:r>
              <a:rPr lang="en-GB" dirty="0"/>
              <a:t>poster paper (one sheet per group of 4-6)</a:t>
            </a:r>
          </a:p>
          <a:p>
            <a:r>
              <a:rPr lang="en-GB" dirty="0" err="1"/>
              <a:t>colored</a:t>
            </a:r>
            <a:r>
              <a:rPr lang="en-GB" dirty="0"/>
              <a:t> marker pens</a:t>
            </a:r>
          </a:p>
          <a:p>
            <a:r>
              <a:rPr lang="en-GB" dirty="0"/>
              <a:t>classroom stationery: pen, pencil, eraser, crayon, ruler, stapler, glue, marker, scissors</a:t>
            </a:r>
          </a:p>
          <a:p>
            <a:r>
              <a:rPr lang="en-GB" dirty="0"/>
              <a:t>board with markers / chalk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F8BDF5-EA26-4493-AFD8-F8BAB4F79A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pet, food, drink, color, brother, sister, can, can't, must, mustn’t, bag, pen, pencil, eraser, crayon, ruler, stapler, glue, marker, scissors.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62648B-105F-4793-A06A-43715550AC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This lesson provides a good platform to begin the course with your 7-9 year </a:t>
            </a:r>
            <a:r>
              <a:rPr lang="en-US" dirty="0" err="1"/>
              <a:t>olds</a:t>
            </a:r>
            <a:r>
              <a:rPr lang="en-US" dirty="0"/>
              <a:t> as it provides an opportunity for everyone to get to know each other and also sets the ground rules for behavior within the classroom.  '</a:t>
            </a:r>
            <a:r>
              <a:rPr lang="en-US" dirty="0" err="1"/>
              <a:t>Wh</a:t>
            </a:r>
            <a:r>
              <a:rPr lang="en-US" dirty="0"/>
              <a:t>’ question forms, modal verbs for rules and stationery vocabulary will also be practiced.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8E9F40-66AC-4F12-B204-37F14E0A1F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94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80157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Homework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B94673-8B46-426D-8612-4FE5F4DE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60" y="142860"/>
            <a:ext cx="3421281" cy="485778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A067BD-A7F7-1F05-8492-806AC71B24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434B9F2E-75FC-1B16-E0F2-41C7EFFF3A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2185DC78-0450-B629-D01A-71AAEE475FC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16E142-866A-87FE-E737-628835FF0F0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C3ED12EA-9F8B-CF31-EAFB-B26CA79937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72AABADC-7AC2-5E2F-0546-8D709FBA11B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3108750" y="1893067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The end</a:t>
            </a:r>
            <a:br>
              <a:rPr lang="en-US" dirty="0"/>
            </a:br>
            <a:r>
              <a:rPr lang="en-US" dirty="0"/>
              <a:t>Thank you!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CEF28-F03B-B9FF-CAA5-9195C193FD1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C54E7DBF-E9BB-D2BC-F180-AB045B7AF11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E435E9F6-DC97-7DF0-35A0-48557CF7636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882F37-1B73-A967-2B7B-19F5ED78DB4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6FE80880-8001-88AD-BBC2-1B88C8E5C9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D5928183-18A8-2760-EC45-FA94789CD08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Media in these slides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59782" y="1411200"/>
            <a:ext cx="201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games and activities on these slides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4670633" y="1404000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stories and play songs</a:t>
            </a:r>
            <a:r>
              <a:rPr kumimoji="0" lang="en-GB" sz="9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these slides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6879841" y="1403999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worksheets and other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printables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these slides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2722734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lesson vocabulary images on screen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23929" y="975255"/>
            <a:ext cx="2028478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Interactive activities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2426510" y="968055"/>
            <a:ext cx="2028478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FFFFFF"/>
                </a:solidFill>
              </a:rPr>
              <a:t>Vocabulary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4629090" y="968055"/>
            <a:ext cx="2028478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Readers / Songs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23929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2" action="ppaction://hlinksldjump"/>
              </a:rPr>
              <a:t>"Ask me" activity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3" action="ppaction://hlinksldjump"/>
              </a:rPr>
              <a:t>Write about yourself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4" action="ppaction://hlinksldjump"/>
              </a:rPr>
              <a:t>Classroom rules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5" action="ppaction://hlinksldjump"/>
              </a:rPr>
              <a:t>Classroom rules example ideas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2427968" y="18629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6" action="ppaction://hlinksldjump"/>
              </a:rPr>
              <a:t>Stationery vocab: pen, pencil, eraser, crayon, ruler, stapler, glue, marker</a:t>
            </a:r>
            <a:r>
              <a:rPr lang="en-GB" sz="1200">
                <a:solidFill>
                  <a:srgbClr val="000000">
                    <a:lumMod val="75000"/>
                    <a:lumOff val="25000"/>
                  </a:srgbClr>
                </a:solidFill>
                <a:hlinkClick r:id="rId6" action="ppaction://hlinksldjump"/>
              </a:rPr>
              <a:t>, scissors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463054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6831670" y="968055"/>
            <a:ext cx="2028478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FFFFFF"/>
                </a:solidFill>
              </a:rPr>
              <a:t>Printables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683312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7" action="ppaction://hlinksldjump"/>
              </a:rPr>
              <a:t>Class survey intros worksheet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8" action="ppaction://hlinksldjump"/>
              </a:rPr>
              <a:t>Classroom objects worksheet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4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7" grpId="0"/>
      <p:bldP spid="5" grpId="0" animBg="1"/>
      <p:bldP spid="7" grpId="0" animBg="1"/>
      <p:bldP spid="10" grpId="0" animBg="1"/>
      <p:bldP spid="9" grpId="0" animBg="1"/>
      <p:bldP spid="15" grpId="0" animBg="1"/>
      <p:bldP spid="16" grpId="0" animBg="1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8AB3-0F6F-4A75-AFB5-2BE3C21BC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9C819-3441-4716-B5DC-4817F9C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- Introduction lesson -</a:t>
            </a:r>
          </a:p>
        </p:txBody>
      </p:sp>
    </p:spTree>
    <p:extLst>
      <p:ext uri="{BB962C8B-B14F-4D97-AF65-F5344CB8AC3E}">
        <p14:creationId xmlns:p14="http://schemas.microsoft.com/office/powerpoint/2010/main" val="389461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334521" y="4556034"/>
            <a:ext cx="1550126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949332" y="4385022"/>
              <a:ext cx="713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Ask me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DF12501-34F1-408F-81A9-56BA94CF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84" y="900072"/>
            <a:ext cx="1526432" cy="3052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3B0B5-1E39-4358-A4EF-ECE2167D48F6}"/>
              </a:ext>
            </a:extLst>
          </p:cNvPr>
          <p:cNvSpPr txBox="1"/>
          <p:nvPr/>
        </p:nvSpPr>
        <p:spPr>
          <a:xfrm>
            <a:off x="3654089" y="4234284"/>
            <a:ext cx="1835822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name?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3FB2B-CB39-431E-8FE1-76F50F45D88A}"/>
              </a:ext>
            </a:extLst>
          </p:cNvPr>
          <p:cNvSpPr txBox="1"/>
          <p:nvPr/>
        </p:nvSpPr>
        <p:spPr>
          <a:xfrm>
            <a:off x="1448825" y="1039809"/>
            <a:ext cx="1734383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old are you?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D59DA2-A6E5-49F5-ABFE-0ABD9D74B9B5}"/>
              </a:ext>
            </a:extLst>
          </p:cNvPr>
          <p:cNvSpPr txBox="1"/>
          <p:nvPr/>
        </p:nvSpPr>
        <p:spPr>
          <a:xfrm>
            <a:off x="1037997" y="2118727"/>
            <a:ext cx="2145211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pets do you have?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C25B1A-DB46-43AD-B1BB-3CAC67196647}"/>
              </a:ext>
            </a:extLst>
          </p:cNvPr>
          <p:cNvSpPr txBox="1"/>
          <p:nvPr/>
        </p:nvSpPr>
        <p:spPr>
          <a:xfrm>
            <a:off x="1037997" y="3216202"/>
            <a:ext cx="2255268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</a:t>
            </a:r>
            <a:r>
              <a:rPr lang="en-GB" dirty="0" err="1">
                <a:latin typeface="Calibri" panose="020F0502020204030204" pitchFamily="34" charset="0"/>
              </a:rPr>
              <a:t>favorite</a:t>
            </a:r>
            <a:r>
              <a:rPr lang="en-GB" dirty="0">
                <a:latin typeface="Calibri" panose="020F0502020204030204" pitchFamily="34" charset="0"/>
              </a:rPr>
              <a:t> food?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3E4327-34C4-45B7-ABFE-B0E082094C35}"/>
              </a:ext>
            </a:extLst>
          </p:cNvPr>
          <p:cNvSpPr txBox="1"/>
          <p:nvPr/>
        </p:nvSpPr>
        <p:spPr>
          <a:xfrm>
            <a:off x="5594673" y="579510"/>
            <a:ext cx="1901034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Where are you from?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3DF4D0-85E8-4C70-A89E-210926673261}"/>
              </a:ext>
            </a:extLst>
          </p:cNvPr>
          <p:cNvSpPr txBox="1"/>
          <p:nvPr/>
        </p:nvSpPr>
        <p:spPr>
          <a:xfrm>
            <a:off x="5849993" y="1609793"/>
            <a:ext cx="2291327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</a:t>
            </a:r>
            <a:r>
              <a:rPr lang="en-GB" dirty="0" err="1">
                <a:latin typeface="Calibri" panose="020F0502020204030204" pitchFamily="34" charset="0"/>
              </a:rPr>
              <a:t>favorite</a:t>
            </a:r>
            <a:r>
              <a:rPr lang="en-GB" dirty="0">
                <a:latin typeface="Calibri" panose="020F0502020204030204" pitchFamily="34" charset="0"/>
              </a:rPr>
              <a:t> drink?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6D2258-C33C-4B2E-9900-9B2FE4964A91}"/>
              </a:ext>
            </a:extLst>
          </p:cNvPr>
          <p:cNvSpPr txBox="1"/>
          <p:nvPr/>
        </p:nvSpPr>
        <p:spPr>
          <a:xfrm>
            <a:off x="5989362" y="2538745"/>
            <a:ext cx="2255268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</a:t>
            </a:r>
            <a:r>
              <a:rPr lang="en-GB" dirty="0" err="1">
                <a:latin typeface="Calibri" panose="020F0502020204030204" pitchFamily="34" charset="0"/>
              </a:rPr>
              <a:t>favorite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color</a:t>
            </a:r>
            <a:r>
              <a:rPr lang="en-GB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948AA9-5614-4D1D-A052-47CD3FEADB2B}"/>
              </a:ext>
            </a:extLst>
          </p:cNvPr>
          <p:cNvSpPr txBox="1"/>
          <p:nvPr/>
        </p:nvSpPr>
        <p:spPr>
          <a:xfrm>
            <a:off x="5886053" y="3438527"/>
            <a:ext cx="2113074" cy="523220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many brothers and sisters do you have?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6E85F1-962B-4B62-8FDC-18DA500BA5AB}"/>
              </a:ext>
            </a:extLst>
          </p:cNvPr>
          <p:cNvSpPr txBox="1"/>
          <p:nvPr/>
        </p:nvSpPr>
        <p:spPr>
          <a:xfrm>
            <a:off x="3688675" y="4267858"/>
            <a:ext cx="1539729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71394D-606E-4951-9B9B-38C14258BE23}"/>
              </a:ext>
            </a:extLst>
          </p:cNvPr>
          <p:cNvSpPr txBox="1"/>
          <p:nvPr/>
        </p:nvSpPr>
        <p:spPr>
          <a:xfrm>
            <a:off x="3654089" y="4527567"/>
            <a:ext cx="183582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Name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8EF6B1-9C61-4FB5-9C45-50C224E97526}"/>
              </a:ext>
            </a:extLst>
          </p:cNvPr>
          <p:cNvSpPr txBox="1"/>
          <p:nvPr/>
        </p:nvSpPr>
        <p:spPr>
          <a:xfrm>
            <a:off x="1448474" y="1334776"/>
            <a:ext cx="173438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6F90E7-10C6-47DF-8211-325327CA2BF5}"/>
              </a:ext>
            </a:extLst>
          </p:cNvPr>
          <p:cNvSpPr txBox="1"/>
          <p:nvPr/>
        </p:nvSpPr>
        <p:spPr>
          <a:xfrm>
            <a:off x="5594673" y="871737"/>
            <a:ext cx="190103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Hometown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497955B-7D3C-4F0B-8539-FE55C928EEF3}"/>
              </a:ext>
            </a:extLst>
          </p:cNvPr>
          <p:cNvSpPr txBox="1"/>
          <p:nvPr/>
        </p:nvSpPr>
        <p:spPr>
          <a:xfrm>
            <a:off x="1037646" y="2410993"/>
            <a:ext cx="214521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Pets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3C102B-6BFD-4EFD-81B9-CBB317CC802C}"/>
              </a:ext>
            </a:extLst>
          </p:cNvPr>
          <p:cNvSpPr txBox="1"/>
          <p:nvPr/>
        </p:nvSpPr>
        <p:spPr>
          <a:xfrm>
            <a:off x="1037646" y="3512287"/>
            <a:ext cx="225561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Food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5664CB-0D67-4266-B2C1-A489DA80E9C1}"/>
              </a:ext>
            </a:extLst>
          </p:cNvPr>
          <p:cNvSpPr txBox="1"/>
          <p:nvPr/>
        </p:nvSpPr>
        <p:spPr>
          <a:xfrm>
            <a:off x="5849643" y="1901675"/>
            <a:ext cx="229167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Drink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DC78791-2366-4278-B4F4-BA08FF97CF50}"/>
              </a:ext>
            </a:extLst>
          </p:cNvPr>
          <p:cNvSpPr txBox="1"/>
          <p:nvPr/>
        </p:nvSpPr>
        <p:spPr>
          <a:xfrm>
            <a:off x="5989363" y="2831564"/>
            <a:ext cx="225526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Color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05C0EF-F12F-4F99-A1BF-966B2B7D6BF9}"/>
              </a:ext>
            </a:extLst>
          </p:cNvPr>
          <p:cNvSpPr txBox="1"/>
          <p:nvPr/>
        </p:nvSpPr>
        <p:spPr>
          <a:xfrm>
            <a:off x="5886053" y="3947536"/>
            <a:ext cx="21130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Brothers / Sisters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012CEA-0AC7-47B9-876E-0C590418759F}"/>
              </a:ext>
            </a:extLst>
          </p:cNvPr>
          <p:cNvSpPr txBox="1"/>
          <p:nvPr/>
        </p:nvSpPr>
        <p:spPr>
          <a:xfrm>
            <a:off x="1103085" y="3255688"/>
            <a:ext cx="2105899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D02B0D7-0053-4203-853D-95B581F948F1}"/>
              </a:ext>
            </a:extLst>
          </p:cNvPr>
          <p:cNvSpPr txBox="1"/>
          <p:nvPr/>
        </p:nvSpPr>
        <p:spPr>
          <a:xfrm>
            <a:off x="1105015" y="2149579"/>
            <a:ext cx="2005482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F30BCD2-8C49-416C-905C-0A25AF017BFC}"/>
              </a:ext>
            </a:extLst>
          </p:cNvPr>
          <p:cNvSpPr txBox="1"/>
          <p:nvPr/>
        </p:nvSpPr>
        <p:spPr>
          <a:xfrm>
            <a:off x="1528434" y="1067378"/>
            <a:ext cx="1573354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564AD5-95C6-4787-8836-8E84D610F368}"/>
              </a:ext>
            </a:extLst>
          </p:cNvPr>
          <p:cNvSpPr txBox="1"/>
          <p:nvPr/>
        </p:nvSpPr>
        <p:spPr>
          <a:xfrm>
            <a:off x="5694278" y="619161"/>
            <a:ext cx="1692349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63FC25-CECD-4F9D-B719-3B123BCCB253}"/>
              </a:ext>
            </a:extLst>
          </p:cNvPr>
          <p:cNvSpPr txBox="1"/>
          <p:nvPr/>
        </p:nvSpPr>
        <p:spPr>
          <a:xfrm>
            <a:off x="5939422" y="1643609"/>
            <a:ext cx="2135180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EAC095-67B7-459A-8493-2CCF0B37426D}"/>
              </a:ext>
            </a:extLst>
          </p:cNvPr>
          <p:cNvSpPr txBox="1"/>
          <p:nvPr/>
        </p:nvSpPr>
        <p:spPr>
          <a:xfrm>
            <a:off x="6057755" y="2573434"/>
            <a:ext cx="2135180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55A343-F084-4B2C-BE89-369C2A587BC0}"/>
              </a:ext>
            </a:extLst>
          </p:cNvPr>
          <p:cNvSpPr txBox="1">
            <a:spLocks/>
          </p:cNvSpPr>
          <p:nvPr/>
        </p:nvSpPr>
        <p:spPr>
          <a:xfrm>
            <a:off x="5990065" y="3493200"/>
            <a:ext cx="1903729" cy="417968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58FF33E-398A-4BF4-BC29-FE0C4F92420E}"/>
              </a:ext>
            </a:extLst>
          </p:cNvPr>
          <p:cNvSpPr txBox="1"/>
          <p:nvPr/>
        </p:nvSpPr>
        <p:spPr>
          <a:xfrm>
            <a:off x="304520" y="4379175"/>
            <a:ext cx="1246253" cy="340519"/>
          </a:xfrm>
          <a:prstGeom prst="flowChartAlternateProcess">
            <a:avLst/>
          </a:prstGeom>
          <a:solidFill>
            <a:srgbClr val="C0E399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Click to reset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E83721-D706-4614-BD59-8CF44378E9BC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3AEFEC38-DF5D-452B-A872-11C94189C916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96132DD-F133-4B0A-9ACD-6D7776B33F03}"/>
                </a:ext>
              </a:extLst>
            </p:cNvPr>
            <p:cNvSpPr txBox="1"/>
            <p:nvPr/>
          </p:nvSpPr>
          <p:spPr>
            <a:xfrm>
              <a:off x="1574800" y="2131578"/>
              <a:ext cx="33225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Have you finished this activity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  If so, press space.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 go back to the activity, press left arrow key (◄ ).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3F8314-1F05-42F9-B8F8-4E19C47B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100254-262A-9C3A-8276-DBD05642D3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E57A9EE4-695C-C0BF-4DD6-61ADFDC6828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2AA7BAF-C6E0-477C-C8D1-45231319B34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159FF0-8B20-D230-DDC1-632B1D7B0F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34915476-8B41-21C6-68F0-35EE1A72DE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19B00093-712E-5EE5-AF32-78615906671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93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6728967" y="4556034"/>
            <a:ext cx="2111434" cy="406729"/>
            <a:chOff x="4260766" y="4331200"/>
            <a:chExt cx="1816523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260766" y="4331200"/>
              <a:ext cx="1816523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417653" y="4385544"/>
              <a:ext cx="1463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Write about yourself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72B03D-AE24-4BA4-B79D-2BB6F299ECF4}"/>
              </a:ext>
            </a:extLst>
          </p:cNvPr>
          <p:cNvGrpSpPr/>
          <p:nvPr/>
        </p:nvGrpSpPr>
        <p:grpSpPr>
          <a:xfrm>
            <a:off x="553612" y="711560"/>
            <a:ext cx="7259086" cy="967647"/>
            <a:chOff x="-14197" y="711560"/>
            <a:chExt cx="7259086" cy="967647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A6223A-D090-4B12-AF7C-E635D56EA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77" y="743454"/>
              <a:ext cx="535977" cy="620025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91549EB-2D38-42E7-9EB9-8CE1E95A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5976" y="743454"/>
              <a:ext cx="474621" cy="620025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278EFDB7-B590-4842-8215-69E94CF9E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2016" y="738358"/>
              <a:ext cx="711530" cy="620025"/>
            </a:xfrm>
            <a:prstGeom prst="rect">
              <a:avLst/>
            </a:prstGeom>
          </p:spPr>
        </p:pic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7AE8F5F-A925-4247-A346-AF9281BF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728" y="738359"/>
              <a:ext cx="696657" cy="620025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6A403D96-E396-4290-A73B-F77BD37F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093" y="738359"/>
              <a:ext cx="497125" cy="620025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BBEC5EF7-16E7-4C68-9199-8068FE01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9149" y="738358"/>
              <a:ext cx="881857" cy="612490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7B9069-5CCA-43A9-9CD6-AB538C7A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630" y="738358"/>
              <a:ext cx="828504" cy="639289"/>
            </a:xfrm>
            <a:prstGeom prst="rect">
              <a:avLst/>
            </a:prstGeom>
          </p:spPr>
        </p:pic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A7133EB-CB8D-4F85-B34C-CDEE852D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798" y="711560"/>
              <a:ext cx="633618" cy="63928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8ABD6EA6-E476-4438-96FE-A7E1C064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814" y="735501"/>
              <a:ext cx="720613" cy="63592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C129B49-759D-4F4A-8C97-0792F145A8D6}"/>
                </a:ext>
              </a:extLst>
            </p:cNvPr>
            <p:cNvSpPr txBox="1"/>
            <p:nvPr/>
          </p:nvSpPr>
          <p:spPr>
            <a:xfrm>
              <a:off x="631560" y="1361204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dog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469887-4B8D-4B79-818B-688CB9ACAE26}"/>
                </a:ext>
              </a:extLst>
            </p:cNvPr>
            <p:cNvSpPr txBox="1"/>
            <p:nvPr/>
          </p:nvSpPr>
          <p:spPr>
            <a:xfrm>
              <a:off x="1193084" y="1364590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cat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75CE8D6-F746-4A18-BA06-0C341CD0E8F1}"/>
                </a:ext>
              </a:extLst>
            </p:cNvPr>
            <p:cNvSpPr txBox="1"/>
            <p:nvPr/>
          </p:nvSpPr>
          <p:spPr>
            <a:xfrm>
              <a:off x="1798307" y="1361203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bird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C0A9AF1-6558-494F-9B9B-C063CFE8B88C}"/>
                </a:ext>
              </a:extLst>
            </p:cNvPr>
            <p:cNvSpPr txBox="1"/>
            <p:nvPr/>
          </p:nvSpPr>
          <p:spPr>
            <a:xfrm>
              <a:off x="2544673" y="1361543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fish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6DAD242-478C-4AFF-8DC4-2F9FD5ECA8C2}"/>
                </a:ext>
              </a:extLst>
            </p:cNvPr>
            <p:cNvSpPr txBox="1"/>
            <p:nvPr/>
          </p:nvSpPr>
          <p:spPr>
            <a:xfrm>
              <a:off x="3079707" y="1361203"/>
              <a:ext cx="82850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hamster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5564941-98B6-48F7-8A37-BE60A9FA236D}"/>
                </a:ext>
              </a:extLst>
            </p:cNvPr>
            <p:cNvSpPr txBox="1"/>
            <p:nvPr/>
          </p:nvSpPr>
          <p:spPr>
            <a:xfrm>
              <a:off x="3833746" y="1361203"/>
              <a:ext cx="103874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guinea pig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BEA4E1-A85B-4315-AF3B-7D69CFE0A8A2}"/>
                </a:ext>
              </a:extLst>
            </p:cNvPr>
            <p:cNvSpPr txBox="1"/>
            <p:nvPr/>
          </p:nvSpPr>
          <p:spPr>
            <a:xfrm>
              <a:off x="4857915" y="136105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mouse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D7357B-B112-4DF7-944A-D9697B3E336E}"/>
                </a:ext>
              </a:extLst>
            </p:cNvPr>
            <p:cNvSpPr txBox="1"/>
            <p:nvPr/>
          </p:nvSpPr>
          <p:spPr>
            <a:xfrm>
              <a:off x="5750825" y="136105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rabbit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30238B-C3EF-46BE-9723-3C82AF836E60}"/>
                </a:ext>
              </a:extLst>
            </p:cNvPr>
            <p:cNvSpPr txBox="1"/>
            <p:nvPr/>
          </p:nvSpPr>
          <p:spPr>
            <a:xfrm>
              <a:off x="6538772" y="1371430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turtle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0C2A00-686C-4C11-AF52-7147EC757D1C}"/>
                </a:ext>
              </a:extLst>
            </p:cNvPr>
            <p:cNvGrpSpPr/>
            <p:nvPr/>
          </p:nvGrpSpPr>
          <p:grpSpPr>
            <a:xfrm>
              <a:off x="-14197" y="808042"/>
              <a:ext cx="660403" cy="556548"/>
              <a:chOff x="-53924" y="1396218"/>
              <a:chExt cx="660403" cy="5565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75766D8-0952-4288-BF85-1B76F0300D32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6DBB1C-BFC9-4F04-A6DE-5DC0BE0B68B6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Pets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2208F8-73E0-4DAB-8591-7A0C11C14D96}"/>
              </a:ext>
            </a:extLst>
          </p:cNvPr>
          <p:cNvGrpSpPr/>
          <p:nvPr/>
        </p:nvGrpSpPr>
        <p:grpSpPr>
          <a:xfrm>
            <a:off x="566680" y="1743628"/>
            <a:ext cx="7654644" cy="896509"/>
            <a:chOff x="-1129" y="1743628"/>
            <a:chExt cx="7654644" cy="896509"/>
          </a:xfrm>
        </p:grpSpPr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741F9FB-0667-4788-ABA3-1013129D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974" y="1881162"/>
              <a:ext cx="704438" cy="415478"/>
            </a:xfrm>
            <a:prstGeom prst="rect">
              <a:avLst/>
            </a:prstGeom>
          </p:spPr>
        </p:pic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DF9A37-33AD-498A-8830-77E46CEF1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325" y="1748046"/>
              <a:ext cx="617091" cy="608881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0292D0-82FC-465E-B038-AE336DC7B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541" y="1743628"/>
              <a:ext cx="302939" cy="607224"/>
            </a:xfrm>
            <a:prstGeom prst="rect">
              <a:avLst/>
            </a:prstGeom>
          </p:spPr>
        </p:pic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C165D1C-7921-4165-8007-72C6C78D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3863" y="1743628"/>
              <a:ext cx="617091" cy="586989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4E40470C-A4A3-4810-B195-20FC5537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7806" y="1749703"/>
              <a:ext cx="515669" cy="607224"/>
            </a:xfrm>
            <a:prstGeom prst="rect">
              <a:avLst/>
            </a:prstGeom>
          </p:spPr>
        </p:pic>
        <p:pic>
          <p:nvPicPr>
            <p:cNvPr id="25" name="Picture 24" descr="A picture containing lit, sitting, dark, yellow&#10;&#10;Description automatically generated">
              <a:extLst>
                <a:ext uri="{FF2B5EF4-FFF2-40B4-BE49-F238E27FC236}">
                  <a16:creationId xmlns:a16="http://schemas.microsoft.com/office/drawing/2014/main" id="{244BAEF9-CB29-462D-B149-3D0DA2AF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8602" y="1838634"/>
              <a:ext cx="840988" cy="474107"/>
            </a:xfrm>
            <a:prstGeom prst="rect">
              <a:avLst/>
            </a:prstGeom>
          </p:spPr>
        </p:pic>
        <p:pic>
          <p:nvPicPr>
            <p:cNvPr id="27" name="Picture 2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9E74F26-F79C-4554-8F58-81F291A53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037" y="1746096"/>
              <a:ext cx="390454" cy="607224"/>
            </a:xfrm>
            <a:prstGeom prst="rect">
              <a:avLst/>
            </a:prstGeom>
          </p:spPr>
        </p:pic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C74857F-EF0B-43D6-89A4-11115D440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112" y="1743628"/>
              <a:ext cx="701457" cy="609692"/>
            </a:xfrm>
            <a:prstGeom prst="rect">
              <a:avLst/>
            </a:prstGeom>
          </p:spPr>
        </p:pic>
        <p:pic>
          <p:nvPicPr>
            <p:cNvPr id="31" name="Picture 30" descr="A picture containing object, lamp&#10;&#10;Description automatically generated">
              <a:extLst>
                <a:ext uri="{FF2B5EF4-FFF2-40B4-BE49-F238E27FC236}">
                  <a16:creationId xmlns:a16="http://schemas.microsoft.com/office/drawing/2014/main" id="{31F8CD43-1887-4CA4-90F1-FDD853DC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431445" y="1746096"/>
              <a:ext cx="673850" cy="607224"/>
            </a:xfrm>
            <a:prstGeom prst="rect">
              <a:avLst/>
            </a:prstGeom>
          </p:spPr>
        </p:pic>
        <p:pic>
          <p:nvPicPr>
            <p:cNvPr id="33" name="Picture 32" descr="A picture containing seat, stool&#10;&#10;Description automatically generated">
              <a:extLst>
                <a:ext uri="{FF2B5EF4-FFF2-40B4-BE49-F238E27FC236}">
                  <a16:creationId xmlns:a16="http://schemas.microsoft.com/office/drawing/2014/main" id="{6034FDF5-A102-4572-BC12-D7B156B42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6197820" y="1744047"/>
              <a:ext cx="607224" cy="6072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0603B6C-0CAB-4331-A3CB-FCD80C9F3A7C}"/>
                </a:ext>
              </a:extLst>
            </p:cNvPr>
            <p:cNvSpPr txBox="1"/>
            <p:nvPr/>
          </p:nvSpPr>
          <p:spPr>
            <a:xfrm>
              <a:off x="566301" y="2322134"/>
              <a:ext cx="75677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hotdog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1EAEC9B-06B2-49B4-8A23-86EA5DAABB5D}"/>
                </a:ext>
              </a:extLst>
            </p:cNvPr>
            <p:cNvSpPr txBox="1"/>
            <p:nvPr/>
          </p:nvSpPr>
          <p:spPr>
            <a:xfrm>
              <a:off x="1191617" y="2325520"/>
              <a:ext cx="103274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hamburger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140309F-9D5C-45FD-85A7-9D7CF359E028}"/>
                </a:ext>
              </a:extLst>
            </p:cNvPr>
            <p:cNvSpPr txBox="1"/>
            <p:nvPr/>
          </p:nvSpPr>
          <p:spPr>
            <a:xfrm>
              <a:off x="6692265" y="2328402"/>
              <a:ext cx="961250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ice-cream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4ACB03A-C55A-4DE8-8CF6-4E780788401A}"/>
                </a:ext>
              </a:extLst>
            </p:cNvPr>
            <p:cNvSpPr txBox="1"/>
            <p:nvPr/>
          </p:nvSpPr>
          <p:spPr>
            <a:xfrm>
              <a:off x="2103731" y="2322473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pizza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494959-B462-4772-BE58-01FA1BE1BC14}"/>
                </a:ext>
              </a:extLst>
            </p:cNvPr>
            <p:cNvSpPr txBox="1"/>
            <p:nvPr/>
          </p:nvSpPr>
          <p:spPr>
            <a:xfrm>
              <a:off x="2645855" y="2322133"/>
              <a:ext cx="82850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chicken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353026B-F2D7-419E-A672-BE9C2D038410}"/>
                </a:ext>
              </a:extLst>
            </p:cNvPr>
            <p:cNvSpPr txBox="1"/>
            <p:nvPr/>
          </p:nvSpPr>
          <p:spPr>
            <a:xfrm>
              <a:off x="3286483" y="2321986"/>
              <a:ext cx="103874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chocolate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2ADEED-0284-4C7A-9DA0-E1E9AEE48AA6}"/>
                </a:ext>
              </a:extLst>
            </p:cNvPr>
            <p:cNvSpPr txBox="1"/>
            <p:nvPr/>
          </p:nvSpPr>
          <p:spPr>
            <a:xfrm>
              <a:off x="4083824" y="232198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egg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2BCF06B-E711-4B38-A6EA-CAEA2F1C2162}"/>
                </a:ext>
              </a:extLst>
            </p:cNvPr>
            <p:cNvSpPr txBox="1"/>
            <p:nvPr/>
          </p:nvSpPr>
          <p:spPr>
            <a:xfrm>
              <a:off x="5444563" y="232198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cake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618233A-40AE-4D55-969C-6FF8223B1DD2}"/>
                </a:ext>
              </a:extLst>
            </p:cNvPr>
            <p:cNvSpPr txBox="1"/>
            <p:nvPr/>
          </p:nvSpPr>
          <p:spPr>
            <a:xfrm>
              <a:off x="6140360" y="2332360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sushi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F43B58B-F003-4140-894C-7AE81A21E682}"/>
                </a:ext>
              </a:extLst>
            </p:cNvPr>
            <p:cNvSpPr txBox="1"/>
            <p:nvPr/>
          </p:nvSpPr>
          <p:spPr>
            <a:xfrm>
              <a:off x="4680721" y="2328402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pasta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30753F0-718C-4835-9F9B-CB77C5FCDAAC}"/>
                </a:ext>
              </a:extLst>
            </p:cNvPr>
            <p:cNvGrpSpPr/>
            <p:nvPr/>
          </p:nvGrpSpPr>
          <p:grpSpPr>
            <a:xfrm>
              <a:off x="-1129" y="1835782"/>
              <a:ext cx="660403" cy="556548"/>
              <a:chOff x="-53924" y="1396218"/>
              <a:chExt cx="660403" cy="556548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61FD539-3CDB-41E2-BD0F-AF14611C961E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3A7106E-4D3A-45BC-9D71-CF26B9B62AEE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Food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157F26-E28B-48F4-BAF7-280C8E9D1C57}"/>
              </a:ext>
            </a:extLst>
          </p:cNvPr>
          <p:cNvGrpSpPr/>
          <p:nvPr/>
        </p:nvGrpSpPr>
        <p:grpSpPr>
          <a:xfrm>
            <a:off x="562818" y="2781300"/>
            <a:ext cx="6967661" cy="952737"/>
            <a:chOff x="-4991" y="2781300"/>
            <a:chExt cx="6967661" cy="952737"/>
          </a:xfrm>
        </p:grpSpPr>
        <p:pic>
          <p:nvPicPr>
            <p:cNvPr id="38" name="Picture 37" descr="A picture containing bottle, drawing&#10;&#10;Description automatically generated">
              <a:extLst>
                <a:ext uri="{FF2B5EF4-FFF2-40B4-BE49-F238E27FC236}">
                  <a16:creationId xmlns:a16="http://schemas.microsoft.com/office/drawing/2014/main" id="{88FA6C08-F60E-4DBC-AA8D-1CE4F819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7077" y="2788690"/>
              <a:ext cx="622267" cy="612609"/>
            </a:xfrm>
            <a:prstGeom prst="rect">
              <a:avLst/>
            </a:prstGeom>
          </p:spPr>
        </p:pic>
        <p:pic>
          <p:nvPicPr>
            <p:cNvPr id="40" name="Picture 39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DD27C036-5F71-49F2-92A0-BFAD5884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777" y="2790813"/>
              <a:ext cx="287967" cy="612609"/>
            </a:xfrm>
            <a:prstGeom prst="rect">
              <a:avLst/>
            </a:prstGeom>
          </p:spPr>
        </p:pic>
        <p:pic>
          <p:nvPicPr>
            <p:cNvPr id="42" name="Picture 41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07B43ABD-A05D-416D-81B6-F740EEA83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3004" y="2790812"/>
              <a:ext cx="313775" cy="612609"/>
            </a:xfrm>
            <a:prstGeom prst="rect">
              <a:avLst/>
            </a:prstGeom>
          </p:spPr>
        </p:pic>
        <p:pic>
          <p:nvPicPr>
            <p:cNvPr id="44" name="Picture 43" descr="A picture containing table, lamp&#10;&#10;Description automatically generated">
              <a:extLst>
                <a:ext uri="{FF2B5EF4-FFF2-40B4-BE49-F238E27FC236}">
                  <a16:creationId xmlns:a16="http://schemas.microsoft.com/office/drawing/2014/main" id="{E8C22C46-66ED-488A-846E-3EC02BEA6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3813" y="2793648"/>
              <a:ext cx="609363" cy="613444"/>
            </a:xfrm>
            <a:prstGeom prst="rect">
              <a:avLst/>
            </a:prstGeom>
          </p:spPr>
        </p:pic>
        <p:pic>
          <p:nvPicPr>
            <p:cNvPr id="46" name="Picture 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340D595-8B3B-47A8-8B81-6BC3F9C23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9610" y="2790812"/>
              <a:ext cx="378975" cy="612609"/>
            </a:xfrm>
            <a:prstGeom prst="rect">
              <a:avLst/>
            </a:prstGeom>
          </p:spPr>
        </p:pic>
        <p:pic>
          <p:nvPicPr>
            <p:cNvPr id="49" name="Picture 48" descr="A picture containing blue&#10;&#10;Description automatically generated">
              <a:extLst>
                <a:ext uri="{FF2B5EF4-FFF2-40B4-BE49-F238E27FC236}">
                  <a16:creationId xmlns:a16="http://schemas.microsoft.com/office/drawing/2014/main" id="{BFD8CA27-FB60-401C-8E39-58CCCD8C2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rcRect/>
            <a:stretch/>
          </p:blipFill>
          <p:spPr>
            <a:xfrm>
              <a:off x="1911094" y="2793648"/>
              <a:ext cx="415467" cy="609773"/>
            </a:xfrm>
            <a:prstGeom prst="rect">
              <a:avLst/>
            </a:prstGeom>
          </p:spPr>
        </p:pic>
        <p:pic>
          <p:nvPicPr>
            <p:cNvPr id="52" name="Picture 5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F5D0DB3-DDE5-4A98-9AC0-ABAF5857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3323" y="2785097"/>
              <a:ext cx="290684" cy="612609"/>
            </a:xfrm>
            <a:prstGeom prst="rect">
              <a:avLst/>
            </a:prstGeom>
          </p:spPr>
        </p:pic>
        <p:pic>
          <p:nvPicPr>
            <p:cNvPr id="54" name="Picture 5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F1C314-6313-4174-AA06-8545769F5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291" y="2781300"/>
              <a:ext cx="296939" cy="625792"/>
            </a:xfrm>
            <a:prstGeom prst="rect">
              <a:avLst/>
            </a:prstGeom>
          </p:spPr>
        </p:pic>
        <p:pic>
          <p:nvPicPr>
            <p:cNvPr id="56" name="Picture 55" descr="A close up of a basketball hoop&#10;&#10;Description automatically generated">
              <a:extLst>
                <a:ext uri="{FF2B5EF4-FFF2-40B4-BE49-F238E27FC236}">
                  <a16:creationId xmlns:a16="http://schemas.microsoft.com/office/drawing/2014/main" id="{C3695DAC-2364-497A-B2FF-CB0C55C59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719" y="2781301"/>
              <a:ext cx="288385" cy="616406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C83EBE-CB2C-4DF4-A658-5DCC795968AE}"/>
                </a:ext>
              </a:extLst>
            </p:cNvPr>
            <p:cNvSpPr txBox="1"/>
            <p:nvPr/>
          </p:nvSpPr>
          <p:spPr>
            <a:xfrm>
              <a:off x="652697" y="3419992"/>
              <a:ext cx="55228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juice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D30CFF5-9534-4122-BC92-79A4AF538142}"/>
                </a:ext>
              </a:extLst>
            </p:cNvPr>
            <p:cNvSpPr txBox="1"/>
            <p:nvPr/>
          </p:nvSpPr>
          <p:spPr>
            <a:xfrm>
              <a:off x="1214216" y="3423378"/>
              <a:ext cx="63567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7AFE607-FF78-48C2-8B12-23DA717CD8E7}"/>
                </a:ext>
              </a:extLst>
            </p:cNvPr>
            <p:cNvSpPr txBox="1"/>
            <p:nvPr/>
          </p:nvSpPr>
          <p:spPr>
            <a:xfrm>
              <a:off x="1764826" y="3420331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milk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3232AF5-F71D-4847-8C6A-844F4B8CE6E5}"/>
                </a:ext>
              </a:extLst>
            </p:cNvPr>
            <p:cNvSpPr txBox="1"/>
            <p:nvPr/>
          </p:nvSpPr>
          <p:spPr>
            <a:xfrm>
              <a:off x="2505425" y="3419991"/>
              <a:ext cx="57206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soda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562F278-5B81-4924-BCC5-E16A168DEF98}"/>
                </a:ext>
              </a:extLst>
            </p:cNvPr>
            <p:cNvSpPr txBox="1"/>
            <p:nvPr/>
          </p:nvSpPr>
          <p:spPr>
            <a:xfrm>
              <a:off x="2997198" y="3419844"/>
              <a:ext cx="103874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milkshake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EE0F499-B05A-41EB-B846-5563ADF9BBB8}"/>
                </a:ext>
              </a:extLst>
            </p:cNvPr>
            <p:cNvSpPr txBox="1"/>
            <p:nvPr/>
          </p:nvSpPr>
          <p:spPr>
            <a:xfrm>
              <a:off x="3964658" y="3419844"/>
              <a:ext cx="466046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tea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4AE2F73-1089-417C-B3D3-06813938BC5B}"/>
                </a:ext>
              </a:extLst>
            </p:cNvPr>
            <p:cNvSpPr txBox="1"/>
            <p:nvPr/>
          </p:nvSpPr>
          <p:spPr>
            <a:xfrm>
              <a:off x="5410457" y="3419844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ice tea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AC60E73-262F-4DA4-A7FF-BDC1E8874904}"/>
                </a:ext>
              </a:extLst>
            </p:cNvPr>
            <p:cNvSpPr txBox="1"/>
            <p:nvPr/>
          </p:nvSpPr>
          <p:spPr>
            <a:xfrm>
              <a:off x="4660791" y="3426260"/>
              <a:ext cx="66940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coffee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7DD3C54-B4D2-4D9D-AEB4-CE0DE4D8AA4C}"/>
                </a:ext>
              </a:extLst>
            </p:cNvPr>
            <p:cNvSpPr txBox="1"/>
            <p:nvPr/>
          </p:nvSpPr>
          <p:spPr>
            <a:xfrm>
              <a:off x="6001420" y="3417795"/>
              <a:ext cx="961250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ice coffee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2516C10-3E34-46C1-95F6-CFEAA09B9866}"/>
                </a:ext>
              </a:extLst>
            </p:cNvPr>
            <p:cNvGrpSpPr/>
            <p:nvPr/>
          </p:nvGrpSpPr>
          <p:grpSpPr>
            <a:xfrm>
              <a:off x="-4991" y="2860058"/>
              <a:ext cx="660403" cy="556548"/>
              <a:chOff x="-53924" y="1396218"/>
              <a:chExt cx="660403" cy="556548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96F62758-A717-439F-B9FA-1A30C2E8D5AB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4C946F1-590D-4E36-9EDE-9919BA936195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Drink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ACD175-3652-414D-832D-9A492E7BCC25}"/>
              </a:ext>
            </a:extLst>
          </p:cNvPr>
          <p:cNvGrpSpPr/>
          <p:nvPr/>
        </p:nvGrpSpPr>
        <p:grpSpPr>
          <a:xfrm>
            <a:off x="567809" y="3884334"/>
            <a:ext cx="7138874" cy="557616"/>
            <a:chOff x="0" y="3884334"/>
            <a:chExt cx="7138874" cy="557616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BDC5CCC-FFF3-4218-8F72-AF02DC0A18C2}"/>
                </a:ext>
              </a:extLst>
            </p:cNvPr>
            <p:cNvGrpSpPr/>
            <p:nvPr/>
          </p:nvGrpSpPr>
          <p:grpSpPr>
            <a:xfrm>
              <a:off x="0" y="3884334"/>
              <a:ext cx="660403" cy="556548"/>
              <a:chOff x="-53924" y="1396218"/>
              <a:chExt cx="660403" cy="556548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6D8D333-2D52-4BD5-B286-8BE8268F114F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70EE408-5526-4AE1-9174-5F597EFDC00F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Colors</a:t>
                </a:r>
                <a:endParaRPr lang="en-GB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1C4BE0-9401-4361-8FD1-11EC93774418}"/>
                </a:ext>
              </a:extLst>
            </p:cNvPr>
            <p:cNvGrpSpPr/>
            <p:nvPr/>
          </p:nvGrpSpPr>
          <p:grpSpPr>
            <a:xfrm>
              <a:off x="649079" y="3886390"/>
              <a:ext cx="660403" cy="552435"/>
              <a:chOff x="653294" y="4003599"/>
              <a:chExt cx="660403" cy="552435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4890F3A-2AC3-4052-9D8C-D009BEDB7374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54B4471-887A-46B3-82C5-1A6576502067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red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11AFCC0-4614-400C-BBBA-9D04D97FA939}"/>
                </a:ext>
              </a:extLst>
            </p:cNvPr>
            <p:cNvGrpSpPr/>
            <p:nvPr/>
          </p:nvGrpSpPr>
          <p:grpSpPr>
            <a:xfrm>
              <a:off x="1300294" y="3886214"/>
              <a:ext cx="660403" cy="552435"/>
              <a:chOff x="660382" y="4003599"/>
              <a:chExt cx="660403" cy="552435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CA53CAE-3973-4C95-8A9D-8BC9CF9EDF41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6C4A464-48DB-4C85-8363-8B0389B74619}"/>
                  </a:ext>
                </a:extLst>
              </p:cNvPr>
              <p:cNvSpPr txBox="1"/>
              <p:nvPr/>
            </p:nvSpPr>
            <p:spPr>
              <a:xfrm>
                <a:off x="660382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yellow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E52555D-03BF-41A4-A769-33DF9C758510}"/>
                </a:ext>
              </a:extLst>
            </p:cNvPr>
            <p:cNvGrpSpPr/>
            <p:nvPr/>
          </p:nvGrpSpPr>
          <p:grpSpPr>
            <a:xfrm>
              <a:off x="1940949" y="3888594"/>
              <a:ext cx="660403" cy="552435"/>
              <a:chOff x="653294" y="4003599"/>
              <a:chExt cx="660403" cy="552435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84BED83C-6D0E-447A-982A-6EB162F05016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1734660-F9F7-4ECF-97F9-3C05F7C9BDFF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pink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7AB42DC-ADD4-423F-8254-03764162B50F}"/>
                </a:ext>
              </a:extLst>
            </p:cNvPr>
            <p:cNvGrpSpPr/>
            <p:nvPr/>
          </p:nvGrpSpPr>
          <p:grpSpPr>
            <a:xfrm>
              <a:off x="2587089" y="3888594"/>
              <a:ext cx="660403" cy="552435"/>
              <a:chOff x="653294" y="4003599"/>
              <a:chExt cx="660403" cy="55243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68635A9-CB5D-4849-B17C-A61E79D7F6C7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00C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FC3A9AD-0E1F-4195-99A4-5A47C3FDBF29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green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5F1AEA3-7DA4-4DA8-AB64-E562256F049E}"/>
                </a:ext>
              </a:extLst>
            </p:cNvPr>
            <p:cNvGrpSpPr/>
            <p:nvPr/>
          </p:nvGrpSpPr>
          <p:grpSpPr>
            <a:xfrm>
              <a:off x="3234309" y="3889515"/>
              <a:ext cx="660403" cy="552435"/>
              <a:chOff x="653294" y="4003599"/>
              <a:chExt cx="660403" cy="552435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962F5EA8-9AEF-434F-9B88-F6C1F5BF45F0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8C3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0533CF7-5744-4310-A208-88D1591276A3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purple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1377A39-32C6-4276-92F0-4BDCA7A17AA3}"/>
                </a:ext>
              </a:extLst>
            </p:cNvPr>
            <p:cNvGrpSpPr/>
            <p:nvPr/>
          </p:nvGrpSpPr>
          <p:grpSpPr>
            <a:xfrm>
              <a:off x="3881971" y="3888593"/>
              <a:ext cx="660403" cy="552435"/>
              <a:chOff x="653294" y="4003599"/>
              <a:chExt cx="660403" cy="552435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10E5326-5F65-4B82-ABFE-3854BD21C8DB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BAE7BB9-12DF-4D91-AEB7-900CD7C4B55C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orange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0856CD3-A643-430A-91F6-4C8F2E214564}"/>
                </a:ext>
              </a:extLst>
            </p:cNvPr>
            <p:cNvGrpSpPr/>
            <p:nvPr/>
          </p:nvGrpSpPr>
          <p:grpSpPr>
            <a:xfrm>
              <a:off x="4528444" y="3888369"/>
              <a:ext cx="660403" cy="552435"/>
              <a:chOff x="653294" y="4003599"/>
              <a:chExt cx="660403" cy="552435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D5CB838-C9A0-41F3-AF45-E5D62F4E85D4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DE89A6E-2CDD-47D6-9580-81FF6FD5B026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blue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E7E2A63-218C-4A7E-B09F-E0478183E15F}"/>
                </a:ext>
              </a:extLst>
            </p:cNvPr>
            <p:cNvGrpSpPr/>
            <p:nvPr/>
          </p:nvGrpSpPr>
          <p:grpSpPr>
            <a:xfrm>
              <a:off x="5171497" y="3888703"/>
              <a:ext cx="660403" cy="552435"/>
              <a:chOff x="653294" y="4003599"/>
              <a:chExt cx="660403" cy="552435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9BFF157-73FB-43C7-980D-B78AEB681576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0A9A58DE-3464-46F9-AEEE-C094227A4637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brown</a:t>
                </a: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B9EC264-BC65-4074-95B1-31F39B32D35B}"/>
                </a:ext>
              </a:extLst>
            </p:cNvPr>
            <p:cNvGrpSpPr/>
            <p:nvPr/>
          </p:nvGrpSpPr>
          <p:grpSpPr>
            <a:xfrm>
              <a:off x="5816496" y="3886715"/>
              <a:ext cx="660403" cy="552435"/>
              <a:chOff x="653294" y="4003599"/>
              <a:chExt cx="660403" cy="552435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6AF859F4-A5BB-4AD8-8A4E-A901D8F822A3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76F7A1A-6C70-4505-9F2E-71045BAF8BC3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black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D9B976F3-C091-427C-98C3-709EE7176E7D}"/>
                </a:ext>
              </a:extLst>
            </p:cNvPr>
            <p:cNvGrpSpPr/>
            <p:nvPr/>
          </p:nvGrpSpPr>
          <p:grpSpPr>
            <a:xfrm>
              <a:off x="6478471" y="3887685"/>
              <a:ext cx="660403" cy="552435"/>
              <a:chOff x="653294" y="4003599"/>
              <a:chExt cx="660403" cy="552435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12522222-EC6E-4347-B220-FEBC799992F3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314982D4-8A33-46D6-ADB6-09E970AFB00F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white</a:t>
                </a:r>
              </a:p>
            </p:txBody>
          </p:sp>
        </p:grpSp>
      </p:grpSp>
      <p:sp>
        <p:nvSpPr>
          <p:cNvPr id="194" name="Title 1">
            <a:extLst>
              <a:ext uri="{FF2B5EF4-FFF2-40B4-BE49-F238E27FC236}">
                <a16:creationId xmlns:a16="http://schemas.microsoft.com/office/drawing/2014/main" id="{8C849897-777D-42CD-8466-311ACAB2D56B}"/>
              </a:ext>
            </a:extLst>
          </p:cNvPr>
          <p:cNvSpPr txBox="1">
            <a:spLocks/>
          </p:cNvSpPr>
          <p:nvPr/>
        </p:nvSpPr>
        <p:spPr>
          <a:xfrm>
            <a:off x="3752254" y="66406"/>
            <a:ext cx="1639492" cy="732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dirty="0">
                <a:latin typeface="Comic Sans MS" panose="030F0702030302020204" pitchFamily="66" charset="0"/>
                <a:ea typeface="Permanent Marker" panose="02000000000000000000" pitchFamily="2" charset="0"/>
              </a:rPr>
              <a:t>Ideas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D06379-3AC9-8C5B-2C9E-C0A7C9DCBAC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2" name="AutoShape 3">
              <a:extLst>
                <a:ext uri="{FF2B5EF4-FFF2-40B4-BE49-F238E27FC236}">
                  <a16:creationId xmlns:a16="http://schemas.microsoft.com/office/drawing/2014/main" id="{AB7F196D-8CAB-E6E7-A0BB-9F41ECFA0B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id="{7381B2BB-E4E9-85DA-71F9-D2D7321DB5F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DD45C2-6B81-A733-C885-FD0150B1E00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E53BCCB6-772A-5854-87B7-48A13C222E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Text Box 7">
                <a:extLst>
                  <a:ext uri="{FF2B5EF4-FFF2-40B4-BE49-F238E27FC236}">
                    <a16:creationId xmlns:a16="http://schemas.microsoft.com/office/drawing/2014/main" id="{EAEF4341-1AB9-6588-3D69-00BD45CBBFE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6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404D5-349F-487F-8480-EC067C579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96740" y="-603545"/>
            <a:ext cx="4350521" cy="635059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224531" y="4556034"/>
            <a:ext cx="1601121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787653" y="4385544"/>
              <a:ext cx="1037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Class survey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3E9936-2A34-46A5-A926-C3E229226A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D858B67B-4426-A9D4-2344-766347D61F3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199402B-A8E9-A89A-0299-05DD7C1FB59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E34939-461B-38C3-A1C0-2D1FDFDF625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4D2E1386-C1C2-AE49-0C4B-2F9266EA40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BDBA8FC7-9D14-2F9E-803C-CFC2AC9A4D7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0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4BBB347-BB9D-408C-8D3D-853CDE2E9A16}"/>
              </a:ext>
            </a:extLst>
          </p:cNvPr>
          <p:cNvGrpSpPr/>
          <p:nvPr/>
        </p:nvGrpSpPr>
        <p:grpSpPr>
          <a:xfrm>
            <a:off x="1332161" y="447801"/>
            <a:ext cx="6483222" cy="3893611"/>
            <a:chOff x="675861" y="447801"/>
            <a:chExt cx="6483222" cy="38936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3BCFB8-02D6-40B1-B78D-693588B3EE50}"/>
                </a:ext>
              </a:extLst>
            </p:cNvPr>
            <p:cNvSpPr/>
            <p:nvPr/>
          </p:nvSpPr>
          <p:spPr>
            <a:xfrm>
              <a:off x="675861" y="447801"/>
              <a:ext cx="6483222" cy="3893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633BC8-9667-4F46-A10F-B1D67D6827E6}"/>
                </a:ext>
              </a:extLst>
            </p:cNvPr>
            <p:cNvSpPr txBox="1"/>
            <p:nvPr/>
          </p:nvSpPr>
          <p:spPr>
            <a:xfrm>
              <a:off x="815262" y="524786"/>
              <a:ext cx="622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Our classroom rules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3F93C2-3AC9-4078-88E6-EBF9CF277F35}"/>
                </a:ext>
              </a:extLst>
            </p:cNvPr>
            <p:cNvSpPr txBox="1"/>
            <p:nvPr/>
          </p:nvSpPr>
          <p:spPr>
            <a:xfrm>
              <a:off x="767199" y="1186546"/>
              <a:ext cx="995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B66112-437A-44B1-8A47-3D52E8F09B3B}"/>
                </a:ext>
              </a:extLst>
            </p:cNvPr>
            <p:cNvCxnSpPr/>
            <p:nvPr/>
          </p:nvCxnSpPr>
          <p:spPr>
            <a:xfrm>
              <a:off x="2289365" y="1109561"/>
              <a:ext cx="0" cy="3160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888CA23-F234-44A1-88BB-CBCF903B7090}"/>
                </a:ext>
              </a:extLst>
            </p:cNvPr>
            <p:cNvCxnSpPr/>
            <p:nvPr/>
          </p:nvCxnSpPr>
          <p:spPr>
            <a:xfrm>
              <a:off x="3915033" y="1109561"/>
              <a:ext cx="0" cy="3160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4539420-DFDF-4214-9065-5DB13560FDE2}"/>
                </a:ext>
              </a:extLst>
            </p:cNvPr>
            <p:cNvCxnSpPr/>
            <p:nvPr/>
          </p:nvCxnSpPr>
          <p:spPr>
            <a:xfrm>
              <a:off x="5480324" y="1109561"/>
              <a:ext cx="0" cy="3160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389748-9C51-4B80-BDFE-4FEAF29C2A46}"/>
                </a:ext>
              </a:extLst>
            </p:cNvPr>
            <p:cNvSpPr txBox="1"/>
            <p:nvPr/>
          </p:nvSpPr>
          <p:spPr>
            <a:xfrm>
              <a:off x="2300586" y="1186546"/>
              <a:ext cx="110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can’t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8557E0-3307-4D4F-9F56-2A0F2F5479E8}"/>
                </a:ext>
              </a:extLst>
            </p:cNvPr>
            <p:cNvSpPr txBox="1"/>
            <p:nvPr/>
          </p:nvSpPr>
          <p:spPr>
            <a:xfrm>
              <a:off x="3960684" y="1187255"/>
              <a:ext cx="1059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8B6BD9-0ECB-44BD-8574-482C6C07089C}"/>
                </a:ext>
              </a:extLst>
            </p:cNvPr>
            <p:cNvSpPr txBox="1"/>
            <p:nvPr/>
          </p:nvSpPr>
          <p:spPr>
            <a:xfrm>
              <a:off x="5379157" y="1194003"/>
              <a:ext cx="1372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mustn’t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1F9EFE-9FC8-4FA0-A2EC-46F85D5CEC78}"/>
                </a:ext>
              </a:extLst>
            </p:cNvPr>
            <p:cNvGrpSpPr/>
            <p:nvPr/>
          </p:nvGrpSpPr>
          <p:grpSpPr>
            <a:xfrm>
              <a:off x="792971" y="1109561"/>
              <a:ext cx="6275865" cy="413243"/>
              <a:chOff x="1216548" y="1109561"/>
              <a:chExt cx="5565914" cy="4132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372E14-6F44-4586-9798-0C79EC1E5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9" y="1109561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E0401F5-5F6B-4E16-9DED-0D56ED6F1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8" y="1522804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AD649C-2CDB-4E91-B04B-10DD3966B6D3}"/>
                </a:ext>
              </a:extLst>
            </p:cNvPr>
            <p:cNvGrpSpPr/>
            <p:nvPr/>
          </p:nvGrpSpPr>
          <p:grpSpPr>
            <a:xfrm>
              <a:off x="1054993" y="565650"/>
              <a:ext cx="437322" cy="437322"/>
              <a:chOff x="1333287" y="565650"/>
              <a:chExt cx="437322" cy="437322"/>
            </a:xfrm>
          </p:grpSpPr>
          <p:sp>
            <p:nvSpPr>
              <p:cNvPr id="17" name="Star: 10 Points 16">
                <a:extLst>
                  <a:ext uri="{FF2B5EF4-FFF2-40B4-BE49-F238E27FC236}">
                    <a16:creationId xmlns:a16="http://schemas.microsoft.com/office/drawing/2014/main" id="{73D1AD77-DCD2-4921-BFA4-82A60419E77E}"/>
                  </a:ext>
                </a:extLst>
              </p:cNvPr>
              <p:cNvSpPr/>
              <p:nvPr/>
            </p:nvSpPr>
            <p:spPr>
              <a:xfrm>
                <a:off x="1333287" y="565650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Star: 6 Points 17">
                <a:extLst>
                  <a:ext uri="{FF2B5EF4-FFF2-40B4-BE49-F238E27FC236}">
                    <a16:creationId xmlns:a16="http://schemas.microsoft.com/office/drawing/2014/main" id="{E9DDF104-55FA-495D-B3E4-9E38CA752746}"/>
                  </a:ext>
                </a:extLst>
              </p:cNvPr>
              <p:cNvSpPr/>
              <p:nvPr/>
            </p:nvSpPr>
            <p:spPr>
              <a:xfrm>
                <a:off x="1428702" y="632128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CEE103-47BF-476B-B754-5A1FD49235A6}"/>
                </a:ext>
              </a:extLst>
            </p:cNvPr>
            <p:cNvGrpSpPr/>
            <p:nvPr/>
          </p:nvGrpSpPr>
          <p:grpSpPr>
            <a:xfrm>
              <a:off x="6377502" y="564928"/>
              <a:ext cx="437322" cy="437322"/>
              <a:chOff x="6250278" y="564928"/>
              <a:chExt cx="437322" cy="437322"/>
            </a:xfrm>
          </p:grpSpPr>
          <p:sp>
            <p:nvSpPr>
              <p:cNvPr id="113" name="Star: 10 Points 112">
                <a:extLst>
                  <a:ext uri="{FF2B5EF4-FFF2-40B4-BE49-F238E27FC236}">
                    <a16:creationId xmlns:a16="http://schemas.microsoft.com/office/drawing/2014/main" id="{7ADA0458-8E66-4FC1-BCE7-12B85D69150A}"/>
                  </a:ext>
                </a:extLst>
              </p:cNvPr>
              <p:cNvSpPr/>
              <p:nvPr/>
            </p:nvSpPr>
            <p:spPr>
              <a:xfrm>
                <a:off x="6250278" y="564928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Star: 6 Points 149">
                <a:extLst>
                  <a:ext uri="{FF2B5EF4-FFF2-40B4-BE49-F238E27FC236}">
                    <a16:creationId xmlns:a16="http://schemas.microsoft.com/office/drawing/2014/main" id="{4D04D36A-2383-463F-B7C7-3BB01779D68B}"/>
                  </a:ext>
                </a:extLst>
              </p:cNvPr>
              <p:cNvSpPr/>
              <p:nvPr/>
            </p:nvSpPr>
            <p:spPr>
              <a:xfrm>
                <a:off x="6344188" y="633377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" name="Picture 22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04D2CCE6-BE70-45D9-85BB-C8A9672AB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26925" y="1055073"/>
              <a:ext cx="445408" cy="552853"/>
            </a:xfrm>
            <a:prstGeom prst="rect">
              <a:avLst/>
            </a:prstGeom>
          </p:spPr>
        </p:pic>
        <p:pic>
          <p:nvPicPr>
            <p:cNvPr id="151" name="Picture 150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4BE54465-3079-448A-85C3-F16175DB3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 rot="10800000">
              <a:off x="3400449" y="1061973"/>
              <a:ext cx="445408" cy="552853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B214A034-4E7A-4490-B114-6D77CEFF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629" y="1054341"/>
              <a:ext cx="543273" cy="543273"/>
            </a:xfrm>
            <a:prstGeom prst="rect">
              <a:avLst/>
            </a:prstGeom>
          </p:spPr>
        </p:pic>
        <p:pic>
          <p:nvPicPr>
            <p:cNvPr id="36" name="Picture 35" descr="A picture containing airplane, sign&#10;&#10;Description automatically generated">
              <a:extLst>
                <a:ext uri="{FF2B5EF4-FFF2-40B4-BE49-F238E27FC236}">
                  <a16:creationId xmlns:a16="http://schemas.microsoft.com/office/drawing/2014/main" id="{A90C09D9-8557-4B06-A98B-6C2AA2490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17947" y="1054341"/>
              <a:ext cx="535641" cy="53564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351751" y="4556034"/>
            <a:ext cx="1473901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731943" y="4385022"/>
              <a:ext cx="1148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Rules poster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EB22EBF-942F-46DE-B6C4-D511074F0100}"/>
              </a:ext>
            </a:extLst>
          </p:cNvPr>
          <p:cNvSpPr txBox="1"/>
          <p:nvPr/>
        </p:nvSpPr>
        <p:spPr>
          <a:xfrm>
            <a:off x="1417412" y="1615881"/>
            <a:ext cx="1444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ask our teacher questions.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B71B0B0-0A01-4B0E-92C9-8B6190F4B633}"/>
              </a:ext>
            </a:extLst>
          </p:cNvPr>
          <p:cNvSpPr txBox="1"/>
          <p:nvPr/>
        </p:nvSpPr>
        <p:spPr>
          <a:xfrm>
            <a:off x="2992996" y="1615881"/>
            <a:ext cx="1503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talk while our teacher is talking.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69B918A-46D5-40D8-85B2-B02D87997770}"/>
              </a:ext>
            </a:extLst>
          </p:cNvPr>
          <p:cNvSpPr txBox="1"/>
          <p:nvPr/>
        </p:nvSpPr>
        <p:spPr>
          <a:xfrm>
            <a:off x="4640511" y="1615940"/>
            <a:ext cx="146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 our homework.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9F45A67-4640-4864-B6A8-E9ECBDB3E913}"/>
              </a:ext>
            </a:extLst>
          </p:cNvPr>
          <p:cNvSpPr txBox="1"/>
          <p:nvPr/>
        </p:nvSpPr>
        <p:spPr>
          <a:xfrm>
            <a:off x="6170059" y="1615881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take things without asking.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7D652B-2F4F-493A-97E5-3FF73446BCBC}"/>
              </a:ext>
            </a:extLst>
          </p:cNvPr>
          <p:cNvSpPr txBox="1"/>
          <p:nvPr/>
        </p:nvSpPr>
        <p:spPr>
          <a:xfrm>
            <a:off x="2859372" y="4506106"/>
            <a:ext cx="342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[ Press space to see example ideas ]</a:t>
            </a:r>
          </a:p>
        </p:txBody>
      </p:sp>
      <p:pic>
        <p:nvPicPr>
          <p:cNvPr id="39" name="Picture 38" descr="A picture containing wheel&#10;&#10;Description automatically generated">
            <a:extLst>
              <a:ext uri="{FF2B5EF4-FFF2-40B4-BE49-F238E27FC236}">
                <a16:creationId xmlns:a16="http://schemas.microsoft.com/office/drawing/2014/main" id="{CECE0F66-20CB-4B82-B1EA-ADC4C5941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16523" y="3438888"/>
            <a:ext cx="1040433" cy="13005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9CE841-CA9A-B026-06E3-9F77806A46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4AB0C8C5-DF88-B008-35C7-E6718DBA5A0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9BF658C0-0478-5DF1-0AB6-175B5C2BAF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485999-E86A-B061-7B80-1CC31202AFC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ED44E006-A6DB-EF2A-47DE-A18DAB86D7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FAD64AB2-0595-EBD7-EF05-DACD734AC78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4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9" grpId="0"/>
      <p:bldP spid="110" grpId="0"/>
      <p:bldP spid="111" grpId="0"/>
      <p:bldP spid="112" grpId="0"/>
      <p:bldP spid="1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7B3471-667E-4B04-AC56-01975FD58265}"/>
              </a:ext>
            </a:extLst>
          </p:cNvPr>
          <p:cNvGrpSpPr/>
          <p:nvPr/>
        </p:nvGrpSpPr>
        <p:grpSpPr>
          <a:xfrm>
            <a:off x="1317415" y="137703"/>
            <a:ext cx="6483222" cy="4698420"/>
            <a:chOff x="675861" y="137703"/>
            <a:chExt cx="6483222" cy="46984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3BCFB8-02D6-40B1-B78D-693588B3EE50}"/>
                </a:ext>
              </a:extLst>
            </p:cNvPr>
            <p:cNvSpPr/>
            <p:nvPr/>
          </p:nvSpPr>
          <p:spPr>
            <a:xfrm>
              <a:off x="675861" y="137703"/>
              <a:ext cx="6483222" cy="4698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633BC8-9667-4F46-A10F-B1D67D6827E6}"/>
                </a:ext>
              </a:extLst>
            </p:cNvPr>
            <p:cNvSpPr txBox="1"/>
            <p:nvPr/>
          </p:nvSpPr>
          <p:spPr>
            <a:xfrm>
              <a:off x="815262" y="206737"/>
              <a:ext cx="622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Our classroom rules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3F93C2-3AC9-4078-88E6-EBF9CF277F35}"/>
                </a:ext>
              </a:extLst>
            </p:cNvPr>
            <p:cNvSpPr txBox="1"/>
            <p:nvPr/>
          </p:nvSpPr>
          <p:spPr>
            <a:xfrm>
              <a:off x="695640" y="868497"/>
              <a:ext cx="995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B66112-437A-44B1-8A47-3D52E8F09B3B}"/>
                </a:ext>
              </a:extLst>
            </p:cNvPr>
            <p:cNvCxnSpPr/>
            <p:nvPr/>
          </p:nvCxnSpPr>
          <p:spPr>
            <a:xfrm>
              <a:off x="2082638" y="791512"/>
              <a:ext cx="0" cy="3990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888CA23-F234-44A1-88BB-CBCF903B7090}"/>
                </a:ext>
              </a:extLst>
            </p:cNvPr>
            <p:cNvCxnSpPr/>
            <p:nvPr/>
          </p:nvCxnSpPr>
          <p:spPr>
            <a:xfrm>
              <a:off x="3628790" y="791512"/>
              <a:ext cx="0" cy="3990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4539420-DFDF-4214-9065-5DB13560FDE2}"/>
                </a:ext>
              </a:extLst>
            </p:cNvPr>
            <p:cNvCxnSpPr/>
            <p:nvPr/>
          </p:nvCxnSpPr>
          <p:spPr>
            <a:xfrm>
              <a:off x="5480324" y="791512"/>
              <a:ext cx="0" cy="3990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389748-9C51-4B80-BDFE-4FEAF29C2A46}"/>
                </a:ext>
              </a:extLst>
            </p:cNvPr>
            <p:cNvSpPr txBox="1"/>
            <p:nvPr/>
          </p:nvSpPr>
          <p:spPr>
            <a:xfrm>
              <a:off x="2022296" y="868497"/>
              <a:ext cx="110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can’t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8557E0-3307-4D4F-9F56-2A0F2F5479E8}"/>
                </a:ext>
              </a:extLst>
            </p:cNvPr>
            <p:cNvSpPr txBox="1"/>
            <p:nvPr/>
          </p:nvSpPr>
          <p:spPr>
            <a:xfrm>
              <a:off x="3753953" y="869206"/>
              <a:ext cx="1059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8B6BD9-0ECB-44BD-8574-482C6C07089C}"/>
                </a:ext>
              </a:extLst>
            </p:cNvPr>
            <p:cNvSpPr txBox="1"/>
            <p:nvPr/>
          </p:nvSpPr>
          <p:spPr>
            <a:xfrm>
              <a:off x="5379157" y="875954"/>
              <a:ext cx="1372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mustn’t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1F9EFE-9FC8-4FA0-A2EC-46F85D5CEC78}"/>
                </a:ext>
              </a:extLst>
            </p:cNvPr>
            <p:cNvGrpSpPr/>
            <p:nvPr/>
          </p:nvGrpSpPr>
          <p:grpSpPr>
            <a:xfrm>
              <a:off x="792971" y="791512"/>
              <a:ext cx="6275865" cy="413243"/>
              <a:chOff x="1216548" y="1109561"/>
              <a:chExt cx="5565914" cy="4132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372E14-6F44-4586-9798-0C79EC1E5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9" y="1109561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E0401F5-5F6B-4E16-9DED-0D56ED6F1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8" y="1522804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AD649C-2CDB-4E91-B04B-10DD3966B6D3}"/>
                </a:ext>
              </a:extLst>
            </p:cNvPr>
            <p:cNvGrpSpPr/>
            <p:nvPr/>
          </p:nvGrpSpPr>
          <p:grpSpPr>
            <a:xfrm>
              <a:off x="1054993" y="247601"/>
              <a:ext cx="437322" cy="437322"/>
              <a:chOff x="1333287" y="565650"/>
              <a:chExt cx="437322" cy="437322"/>
            </a:xfrm>
          </p:grpSpPr>
          <p:sp>
            <p:nvSpPr>
              <p:cNvPr id="17" name="Star: 10 Points 16">
                <a:extLst>
                  <a:ext uri="{FF2B5EF4-FFF2-40B4-BE49-F238E27FC236}">
                    <a16:creationId xmlns:a16="http://schemas.microsoft.com/office/drawing/2014/main" id="{73D1AD77-DCD2-4921-BFA4-82A60419E77E}"/>
                  </a:ext>
                </a:extLst>
              </p:cNvPr>
              <p:cNvSpPr/>
              <p:nvPr/>
            </p:nvSpPr>
            <p:spPr>
              <a:xfrm>
                <a:off x="1333287" y="565650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Star: 6 Points 17">
                <a:extLst>
                  <a:ext uri="{FF2B5EF4-FFF2-40B4-BE49-F238E27FC236}">
                    <a16:creationId xmlns:a16="http://schemas.microsoft.com/office/drawing/2014/main" id="{E9DDF104-55FA-495D-B3E4-9E38CA752746}"/>
                  </a:ext>
                </a:extLst>
              </p:cNvPr>
              <p:cNvSpPr/>
              <p:nvPr/>
            </p:nvSpPr>
            <p:spPr>
              <a:xfrm>
                <a:off x="1428702" y="632128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CEE103-47BF-476B-B754-5A1FD49235A6}"/>
                </a:ext>
              </a:extLst>
            </p:cNvPr>
            <p:cNvGrpSpPr/>
            <p:nvPr/>
          </p:nvGrpSpPr>
          <p:grpSpPr>
            <a:xfrm>
              <a:off x="6377502" y="246879"/>
              <a:ext cx="437322" cy="437322"/>
              <a:chOff x="6250278" y="564928"/>
              <a:chExt cx="437322" cy="437322"/>
            </a:xfrm>
          </p:grpSpPr>
          <p:sp>
            <p:nvSpPr>
              <p:cNvPr id="113" name="Star: 10 Points 112">
                <a:extLst>
                  <a:ext uri="{FF2B5EF4-FFF2-40B4-BE49-F238E27FC236}">
                    <a16:creationId xmlns:a16="http://schemas.microsoft.com/office/drawing/2014/main" id="{7ADA0458-8E66-4FC1-BCE7-12B85D69150A}"/>
                  </a:ext>
                </a:extLst>
              </p:cNvPr>
              <p:cNvSpPr/>
              <p:nvPr/>
            </p:nvSpPr>
            <p:spPr>
              <a:xfrm>
                <a:off x="6250278" y="564928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Star: 6 Points 149">
                <a:extLst>
                  <a:ext uri="{FF2B5EF4-FFF2-40B4-BE49-F238E27FC236}">
                    <a16:creationId xmlns:a16="http://schemas.microsoft.com/office/drawing/2014/main" id="{4D04D36A-2383-463F-B7C7-3BB01779D68B}"/>
                  </a:ext>
                </a:extLst>
              </p:cNvPr>
              <p:cNvSpPr/>
              <p:nvPr/>
            </p:nvSpPr>
            <p:spPr>
              <a:xfrm>
                <a:off x="6344188" y="633377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" name="Picture 22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04D2CCE6-BE70-45D9-85BB-C8A9672AB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591754" y="737024"/>
              <a:ext cx="445408" cy="552853"/>
            </a:xfrm>
            <a:prstGeom prst="rect">
              <a:avLst/>
            </a:prstGeom>
          </p:spPr>
        </p:pic>
        <p:pic>
          <p:nvPicPr>
            <p:cNvPr id="151" name="Picture 150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4BE54465-3079-448A-85C3-F16175DB3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 rot="10800000">
              <a:off x="3122159" y="743924"/>
              <a:ext cx="445408" cy="552853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B214A034-4E7A-4490-B114-6D77CEFF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629" y="736292"/>
              <a:ext cx="543273" cy="543273"/>
            </a:xfrm>
            <a:prstGeom prst="rect">
              <a:avLst/>
            </a:prstGeom>
          </p:spPr>
        </p:pic>
        <p:pic>
          <p:nvPicPr>
            <p:cNvPr id="36" name="Picture 35" descr="A picture containing airplane, sign&#10;&#10;Description automatically generated">
              <a:extLst>
                <a:ext uri="{FF2B5EF4-FFF2-40B4-BE49-F238E27FC236}">
                  <a16:creationId xmlns:a16="http://schemas.microsoft.com/office/drawing/2014/main" id="{A90C09D9-8557-4B06-A98B-6C2AA2490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4339" y="736292"/>
              <a:ext cx="535641" cy="535641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EB22EBF-942F-46DE-B6C4-D511074F0100}"/>
                </a:ext>
              </a:extLst>
            </p:cNvPr>
            <p:cNvSpPr txBox="1"/>
            <p:nvPr/>
          </p:nvSpPr>
          <p:spPr>
            <a:xfrm>
              <a:off x="761112" y="1297832"/>
              <a:ext cx="14448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ask our teacher questions.</a:t>
              </a:r>
              <a:endParaRPr lang="en-GB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B71B0B0-0A01-4B0E-92C9-8B6190F4B633}"/>
                </a:ext>
              </a:extLst>
            </p:cNvPr>
            <p:cNvSpPr txBox="1"/>
            <p:nvPr/>
          </p:nvSpPr>
          <p:spPr>
            <a:xfrm>
              <a:off x="2114063" y="1297832"/>
              <a:ext cx="15033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talk while our teacher is talking.</a:t>
              </a:r>
              <a:endParaRPr lang="en-GB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9B918A-46D5-40D8-85B2-B02D87997770}"/>
                </a:ext>
              </a:extLst>
            </p:cNvPr>
            <p:cNvSpPr txBox="1"/>
            <p:nvPr/>
          </p:nvSpPr>
          <p:spPr>
            <a:xfrm>
              <a:off x="3700345" y="1297891"/>
              <a:ext cx="17509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do our homework.</a:t>
              </a:r>
              <a:endParaRPr lang="en-GB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9F45A67-4640-4864-B6A8-E9ECBDB3E913}"/>
                </a:ext>
              </a:extLst>
            </p:cNvPr>
            <p:cNvSpPr txBox="1"/>
            <p:nvPr/>
          </p:nvSpPr>
          <p:spPr>
            <a:xfrm>
              <a:off x="5513759" y="1297832"/>
              <a:ext cx="1602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take things without asking.</a:t>
              </a:r>
              <a:endParaRPr lang="en-GB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0D7D652B-2F4F-493A-97E5-3FF73446BCBC}"/>
              </a:ext>
            </a:extLst>
          </p:cNvPr>
          <p:cNvSpPr txBox="1"/>
          <p:nvPr/>
        </p:nvSpPr>
        <p:spPr>
          <a:xfrm>
            <a:off x="2859372" y="4836941"/>
            <a:ext cx="342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[ Press space to see more example ideas ]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D13C21A-7F82-465B-A3CB-05C7869D24E5}"/>
              </a:ext>
            </a:extLst>
          </p:cNvPr>
          <p:cNvSpPr txBox="1"/>
          <p:nvPr/>
        </p:nvSpPr>
        <p:spPr>
          <a:xfrm>
            <a:off x="1395643" y="2585442"/>
            <a:ext cx="131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89A"/>
                </a:solidFill>
                <a:latin typeface="Comic Sans MS" panose="030F0702030302020204" pitchFamily="66" charset="0"/>
              </a:rPr>
              <a:t>talk to others in English.</a:t>
            </a:r>
            <a:endParaRPr lang="en-GB" dirty="0">
              <a:solidFill>
                <a:srgbClr val="00589A"/>
              </a:solidFill>
              <a:latin typeface="Comic Sans MS" panose="030F0702030302020204" pitchFamily="66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1D226B1-150A-4260-879C-E1E9BD3A981E}"/>
              </a:ext>
            </a:extLst>
          </p:cNvPr>
          <p:cNvSpPr txBox="1"/>
          <p:nvPr/>
        </p:nvSpPr>
        <p:spPr>
          <a:xfrm>
            <a:off x="1395643" y="4054241"/>
            <a:ext cx="126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help other students.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256CA34-1FF4-4B01-B11B-410E03AFCCB5}"/>
              </a:ext>
            </a:extLst>
          </p:cNvPr>
          <p:cNvSpPr txBox="1"/>
          <p:nvPr/>
        </p:nvSpPr>
        <p:spPr>
          <a:xfrm>
            <a:off x="2755617" y="2085471"/>
            <a:ext cx="15033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682F"/>
                </a:solidFill>
                <a:latin typeface="Comic Sans MS" panose="030F0702030302020204" pitchFamily="66" charset="0"/>
              </a:rPr>
              <a:t>use my language when talking to the teacher.</a:t>
            </a:r>
            <a:endParaRPr lang="en-GB" sz="1300" dirty="0">
              <a:solidFill>
                <a:srgbClr val="00682F"/>
              </a:solidFill>
              <a:latin typeface="Comic Sans MS" panose="030F0702030302020204" pitchFamily="66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ADC65B3-E7B9-49B5-A2FA-FA080F470443}"/>
              </a:ext>
            </a:extLst>
          </p:cNvPr>
          <p:cNvSpPr txBox="1"/>
          <p:nvPr/>
        </p:nvSpPr>
        <p:spPr>
          <a:xfrm>
            <a:off x="2765440" y="3037193"/>
            <a:ext cx="1503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bring food or drinks into class.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5F0E1F6-F800-410A-8017-471EF2C2B65B}"/>
              </a:ext>
            </a:extLst>
          </p:cNvPr>
          <p:cNvSpPr txBox="1"/>
          <p:nvPr/>
        </p:nvSpPr>
        <p:spPr>
          <a:xfrm>
            <a:off x="2765440" y="3785077"/>
            <a:ext cx="150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82F"/>
                </a:solidFill>
                <a:latin typeface="Comic Sans MS" panose="030F0702030302020204" pitchFamily="66" charset="0"/>
              </a:rPr>
              <a:t>start packing up before the teacher tells us to.</a:t>
            </a:r>
            <a:endParaRPr lang="en-GB" dirty="0">
              <a:solidFill>
                <a:srgbClr val="00682F"/>
              </a:solidFill>
              <a:latin typeface="Comic Sans MS" panose="030F0702030302020204" pitchFamily="66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DEC6891-7EE8-4446-BBB6-E84FEEAC5D10}"/>
              </a:ext>
            </a:extLst>
          </p:cNvPr>
          <p:cNvSpPr txBox="1"/>
          <p:nvPr/>
        </p:nvSpPr>
        <p:spPr>
          <a:xfrm>
            <a:off x="4341899" y="1593053"/>
            <a:ext cx="1750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BA0F02"/>
                </a:solidFill>
                <a:latin typeface="Comic Sans MS" panose="030F0702030302020204" pitchFamily="66" charset="0"/>
              </a:rPr>
              <a:t>respect each other.</a:t>
            </a:r>
            <a:endParaRPr lang="en-GB" sz="1300" dirty="0">
              <a:solidFill>
                <a:srgbClr val="BA0F02"/>
              </a:solidFill>
              <a:latin typeface="Comic Sans MS" panose="030F0702030302020204" pitchFamily="66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451EC00-0171-409E-A9C7-B0C1DF3EA5AA}"/>
              </a:ext>
            </a:extLst>
          </p:cNvPr>
          <p:cNvSpPr txBox="1"/>
          <p:nvPr/>
        </p:nvSpPr>
        <p:spPr>
          <a:xfrm>
            <a:off x="4341899" y="2104430"/>
            <a:ext cx="17532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turn off our phones.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4044B4-CEA3-441F-8833-C304197197E0}"/>
              </a:ext>
            </a:extLst>
          </p:cNvPr>
          <p:cNvSpPr txBox="1"/>
          <p:nvPr/>
        </p:nvSpPr>
        <p:spPr>
          <a:xfrm>
            <a:off x="4341899" y="2614275"/>
            <a:ext cx="17532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BA0F02"/>
                </a:solidFill>
                <a:latin typeface="Comic Sans MS" panose="030F0702030302020204" pitchFamily="66" charset="0"/>
              </a:rPr>
              <a:t>bring our books, folders, pens, etc. to every class.</a:t>
            </a:r>
            <a:endParaRPr lang="en-GB" sz="1300" dirty="0">
              <a:solidFill>
                <a:srgbClr val="BA0F02"/>
              </a:solidFill>
              <a:latin typeface="Comic Sans MS" panose="030F0702030302020204" pitchFamily="66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F1D1274-AACA-4540-A98C-AA2434C17D08}"/>
              </a:ext>
            </a:extLst>
          </p:cNvPr>
          <p:cNvSpPr txBox="1"/>
          <p:nvPr/>
        </p:nvSpPr>
        <p:spPr>
          <a:xfrm>
            <a:off x="4336932" y="3338375"/>
            <a:ext cx="17532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stay in our seat.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8F5E429-E0CD-469B-BCF4-17884A0862DA}"/>
              </a:ext>
            </a:extLst>
          </p:cNvPr>
          <p:cNvSpPr txBox="1"/>
          <p:nvPr/>
        </p:nvSpPr>
        <p:spPr>
          <a:xfrm>
            <a:off x="4337129" y="3655019"/>
            <a:ext cx="175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BA0F02"/>
                </a:solidFill>
                <a:latin typeface="Comic Sans MS" panose="030F0702030302020204" pitchFamily="66" charset="0"/>
              </a:rPr>
              <a:t>raise our hand to answer questions.</a:t>
            </a:r>
            <a:endParaRPr lang="en-GB" sz="1300" dirty="0">
              <a:solidFill>
                <a:srgbClr val="BA0F02"/>
              </a:solidFill>
              <a:latin typeface="Comic Sans MS" panose="030F0702030302020204" pitchFamily="66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ACA8F77-41C0-458D-8869-765D8684612A}"/>
              </a:ext>
            </a:extLst>
          </p:cNvPr>
          <p:cNvSpPr txBox="1"/>
          <p:nvPr/>
        </p:nvSpPr>
        <p:spPr>
          <a:xfrm>
            <a:off x="4338464" y="4219115"/>
            <a:ext cx="175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 in the classroom on time.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50C90FE-EDBE-4EBC-8720-F18C185DB313}"/>
              </a:ext>
            </a:extLst>
          </p:cNvPr>
          <p:cNvSpPr txBox="1"/>
          <p:nvPr/>
        </p:nvSpPr>
        <p:spPr>
          <a:xfrm>
            <a:off x="6148615" y="1870657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1B59"/>
                </a:solidFill>
                <a:latin typeface="Comic Sans MS" panose="030F0702030302020204" pitchFamily="66" charset="0"/>
              </a:rPr>
              <a:t>fight, hit or kick anyone.</a:t>
            </a:r>
            <a:endParaRPr lang="en-GB" dirty="0">
              <a:solidFill>
                <a:srgbClr val="3E1B59"/>
              </a:solidFill>
              <a:latin typeface="Comic Sans MS" panose="030F0702030302020204" pitchFamily="66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D2F1FF4-1D58-4D12-996F-C925DE1FC8DB}"/>
              </a:ext>
            </a:extLst>
          </p:cNvPr>
          <p:cNvSpPr txBox="1"/>
          <p:nvPr/>
        </p:nvSpPr>
        <p:spPr>
          <a:xfrm>
            <a:off x="6162011" y="2465492"/>
            <a:ext cx="1602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bring any electronic devices to class (e.g. games).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FC381BC-C8A6-4DF7-9040-414D5A703E42}"/>
              </a:ext>
            </a:extLst>
          </p:cNvPr>
          <p:cNvSpPr txBox="1"/>
          <p:nvPr/>
        </p:nvSpPr>
        <p:spPr>
          <a:xfrm>
            <a:off x="6155313" y="3531299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1B59"/>
                </a:solidFill>
                <a:latin typeface="Comic Sans MS" panose="030F0702030302020204" pitchFamily="66" charset="0"/>
              </a:rPr>
              <a:t>treat others badly.</a:t>
            </a:r>
            <a:endParaRPr lang="en-GB" dirty="0">
              <a:solidFill>
                <a:srgbClr val="3E1B59"/>
              </a:solidFill>
              <a:latin typeface="Comic Sans MS" panose="030F0702030302020204" pitchFamily="66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49B237B-9D67-4474-B9B4-379519F331AD}"/>
              </a:ext>
            </a:extLst>
          </p:cNvPr>
          <p:cNvSpPr txBox="1"/>
          <p:nvPr/>
        </p:nvSpPr>
        <p:spPr>
          <a:xfrm>
            <a:off x="6157939" y="4093514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be rude to anyone.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1" name="Picture 170" descr="A picture containing wheel&#10;&#10;Description automatically generated">
            <a:extLst>
              <a:ext uri="{FF2B5EF4-FFF2-40B4-BE49-F238E27FC236}">
                <a16:creationId xmlns:a16="http://schemas.microsoft.com/office/drawing/2014/main" id="{A08326CE-82F4-4F5E-80DA-6819369633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89196" y="3808551"/>
            <a:ext cx="1040433" cy="13005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DB54BC-E5B0-D51A-7978-8CA12E807B4B}"/>
              </a:ext>
            </a:extLst>
          </p:cNvPr>
          <p:cNvGrpSpPr/>
          <p:nvPr/>
        </p:nvGrpSpPr>
        <p:grpSpPr>
          <a:xfrm>
            <a:off x="6008723" y="4556034"/>
            <a:ext cx="3490213" cy="406729"/>
            <a:chOff x="4160419" y="4331200"/>
            <a:chExt cx="2291483" cy="4067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84FA37-4C4B-55C2-199E-16A2A943FD17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A80D6E-2337-A668-86F7-6C6EDAC0CBE7}"/>
                </a:ext>
              </a:extLst>
            </p:cNvPr>
            <p:cNvSpPr txBox="1"/>
            <p:nvPr/>
          </p:nvSpPr>
          <p:spPr>
            <a:xfrm>
              <a:off x="4160419" y="4385022"/>
              <a:ext cx="2291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Rules poster example ideas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735136-577C-C275-A4C1-09B04A7703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2" name="AutoShape 3">
              <a:extLst>
                <a:ext uri="{FF2B5EF4-FFF2-40B4-BE49-F238E27FC236}">
                  <a16:creationId xmlns:a16="http://schemas.microsoft.com/office/drawing/2014/main" id="{5570E66C-A407-E62D-F56B-C4D5E05C187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4">
              <a:extLst>
                <a:ext uri="{FF2B5EF4-FFF2-40B4-BE49-F238E27FC236}">
                  <a16:creationId xmlns:a16="http://schemas.microsoft.com/office/drawing/2014/main" id="{9C25D09F-2191-859A-CF8A-58DFC88488E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AA1F62-1BCA-837E-E1B6-A3E1FD968D7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5" name="AutoShape 6">
                <a:extLst>
                  <a:ext uri="{FF2B5EF4-FFF2-40B4-BE49-F238E27FC236}">
                    <a16:creationId xmlns:a16="http://schemas.microsoft.com/office/drawing/2014/main" id="{907AF26C-96EB-BD2C-8BEA-57D1533C60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79E892EE-236D-EF4F-4FF3-1C10E3E492F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1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52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pic>
        <p:nvPicPr>
          <p:cNvPr id="29" name="15-classroom-stationery-pen-US">
            <a:hlinkClick r:id="" action="ppaction://media"/>
            <a:extLst>
              <a:ext uri="{FF2B5EF4-FFF2-40B4-BE49-F238E27FC236}">
                <a16:creationId xmlns:a16="http://schemas.microsoft.com/office/drawing/2014/main" id="{4AA5A743-20E6-A2C2-1507-793FB9A75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1400" y="-859590"/>
            <a:ext cx="609600" cy="609600"/>
          </a:xfrm>
          <a:prstGeom prst="rect">
            <a:avLst/>
          </a:prstGeom>
        </p:spPr>
      </p:pic>
      <p:pic>
        <p:nvPicPr>
          <p:cNvPr id="30" name="15-classroom-stationery-pencil-US">
            <a:hlinkClick r:id="" action="ppaction://media"/>
            <a:extLst>
              <a:ext uri="{FF2B5EF4-FFF2-40B4-BE49-F238E27FC236}">
                <a16:creationId xmlns:a16="http://schemas.microsoft.com/office/drawing/2014/main" id="{3143E70C-179D-CA3D-8DD4-FAD87C856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3966" y="-859590"/>
            <a:ext cx="609600" cy="609600"/>
          </a:xfrm>
          <a:prstGeom prst="rect">
            <a:avLst/>
          </a:prstGeom>
        </p:spPr>
      </p:pic>
      <p:pic>
        <p:nvPicPr>
          <p:cNvPr id="31" name="15-classroom-stationery-eraser-US">
            <a:hlinkClick r:id="" action="ppaction://media"/>
            <a:extLst>
              <a:ext uri="{FF2B5EF4-FFF2-40B4-BE49-F238E27FC236}">
                <a16:creationId xmlns:a16="http://schemas.microsoft.com/office/drawing/2014/main" id="{EAFF64E4-45B5-EADF-61EB-3A3FD38EDA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36532" y="-859590"/>
            <a:ext cx="609600" cy="609600"/>
          </a:xfrm>
          <a:prstGeom prst="rect">
            <a:avLst/>
          </a:prstGeom>
        </p:spPr>
      </p:pic>
      <p:pic>
        <p:nvPicPr>
          <p:cNvPr id="32" name="15-classroom-stationery-ruler-US">
            <a:hlinkClick r:id="" action="ppaction://media"/>
            <a:extLst>
              <a:ext uri="{FF2B5EF4-FFF2-40B4-BE49-F238E27FC236}">
                <a16:creationId xmlns:a16="http://schemas.microsoft.com/office/drawing/2014/main" id="{7A953D2E-80E4-F404-9B2B-73762D3DA9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96596" y="-859590"/>
            <a:ext cx="609600" cy="609600"/>
          </a:xfrm>
          <a:prstGeom prst="rect">
            <a:avLst/>
          </a:prstGeom>
        </p:spPr>
      </p:pic>
      <p:pic>
        <p:nvPicPr>
          <p:cNvPr id="33" name="15-classroom-stationery-stapler-US">
            <a:hlinkClick r:id="" action="ppaction://media"/>
            <a:extLst>
              <a:ext uri="{FF2B5EF4-FFF2-40B4-BE49-F238E27FC236}">
                <a16:creationId xmlns:a16="http://schemas.microsoft.com/office/drawing/2014/main" id="{7621E970-1664-B8A8-C2CA-31BAED087C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59591" y="-859590"/>
            <a:ext cx="609600" cy="609600"/>
          </a:xfrm>
          <a:prstGeom prst="rect">
            <a:avLst/>
          </a:prstGeom>
        </p:spPr>
      </p:pic>
      <p:pic>
        <p:nvPicPr>
          <p:cNvPr id="34" name="15-classroom-stationery-scissors-US">
            <a:hlinkClick r:id="" action="ppaction://media"/>
            <a:extLst>
              <a:ext uri="{FF2B5EF4-FFF2-40B4-BE49-F238E27FC236}">
                <a16:creationId xmlns:a16="http://schemas.microsoft.com/office/drawing/2014/main" id="{DD24B727-05E3-9226-F823-8FDE6B0D377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14071" y="-844823"/>
            <a:ext cx="609600" cy="609600"/>
          </a:xfrm>
          <a:prstGeom prst="rect">
            <a:avLst/>
          </a:prstGeom>
        </p:spPr>
      </p:pic>
      <p:pic>
        <p:nvPicPr>
          <p:cNvPr id="36" name="15-classroom-stationery-crayon-GB">
            <a:hlinkClick r:id="" action="ppaction://media"/>
            <a:extLst>
              <a:ext uri="{FF2B5EF4-FFF2-40B4-BE49-F238E27FC236}">
                <a16:creationId xmlns:a16="http://schemas.microsoft.com/office/drawing/2014/main" id="{1ECE90FB-BF0A-FC7E-C850-920BE702F6C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070152" y="-844308"/>
            <a:ext cx="609600" cy="609601"/>
          </a:xfrm>
          <a:prstGeom prst="rect">
            <a:avLst/>
          </a:prstGeom>
        </p:spPr>
      </p:pic>
      <p:pic>
        <p:nvPicPr>
          <p:cNvPr id="37" name="15-classroom-stationery-glue-US">
            <a:hlinkClick r:id="" action="ppaction://media"/>
            <a:extLst>
              <a:ext uri="{FF2B5EF4-FFF2-40B4-BE49-F238E27FC236}">
                <a16:creationId xmlns:a16="http://schemas.microsoft.com/office/drawing/2014/main" id="{667FCD46-5C7A-4CB0-9AC5-B3D4080DCC7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33739" y="-844308"/>
            <a:ext cx="609600" cy="609600"/>
          </a:xfrm>
          <a:prstGeom prst="rect">
            <a:avLst/>
          </a:prstGeom>
        </p:spPr>
      </p:pic>
      <p:pic>
        <p:nvPicPr>
          <p:cNvPr id="38" name="15-classroom-stationery-marker-US">
            <a:hlinkClick r:id="" action="ppaction://media"/>
            <a:extLst>
              <a:ext uri="{FF2B5EF4-FFF2-40B4-BE49-F238E27FC236}">
                <a16:creationId xmlns:a16="http://schemas.microsoft.com/office/drawing/2014/main" id="{990AF9BA-8AAA-DE9B-381F-DD2E3DCF6B3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539923" y="-847542"/>
            <a:ext cx="609600" cy="6096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1D913-B0E8-6700-65BF-55388C62401E}"/>
              </a:ext>
            </a:extLst>
          </p:cNvPr>
          <p:cNvGrpSpPr/>
          <p:nvPr/>
        </p:nvGrpSpPr>
        <p:grpSpPr>
          <a:xfrm>
            <a:off x="7149523" y="4541509"/>
            <a:ext cx="1694656" cy="406729"/>
            <a:chOff x="5464717" y="4035109"/>
            <a:chExt cx="1571696" cy="4067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72EB398-722B-EEAF-CF63-81D6084168BD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D0401E-5B50-4355-C9C0-CFA3893C8D5A}"/>
                </a:ext>
              </a:extLst>
            </p:cNvPr>
            <p:cNvSpPr txBox="1"/>
            <p:nvPr/>
          </p:nvSpPr>
          <p:spPr>
            <a:xfrm>
              <a:off x="5464717" y="4084584"/>
              <a:ext cx="15716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Stationery vocab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D45291-747E-47E8-91ED-64B8564FBC10}"/>
              </a:ext>
            </a:extLst>
          </p:cNvPr>
          <p:cNvGrpSpPr/>
          <p:nvPr/>
        </p:nvGrpSpPr>
        <p:grpSpPr>
          <a:xfrm>
            <a:off x="441811" y="243347"/>
            <a:ext cx="1008602" cy="1769960"/>
            <a:chOff x="441811" y="243347"/>
            <a:chExt cx="1008602" cy="1769960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3D455575-86AB-B035-AFF4-E363248CB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1811" y="243347"/>
              <a:ext cx="1008602" cy="1769960"/>
            </a:xfrm>
            <a:prstGeom prst="rect">
              <a:avLst/>
            </a:prstGeom>
          </p:spPr>
        </p:pic>
        <p:pic>
          <p:nvPicPr>
            <p:cNvPr id="42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5660FE3-1F3C-AF2F-0EEE-5950C809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946112" y="1690880"/>
              <a:ext cx="186006" cy="20209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F1F74A-DAB0-A6CC-4846-6820854A0E6F}"/>
              </a:ext>
            </a:extLst>
          </p:cNvPr>
          <p:cNvGrpSpPr/>
          <p:nvPr/>
        </p:nvGrpSpPr>
        <p:grpSpPr>
          <a:xfrm>
            <a:off x="1853075" y="243347"/>
            <a:ext cx="1499167" cy="1769959"/>
            <a:chOff x="1853075" y="243347"/>
            <a:chExt cx="1499167" cy="1769959"/>
          </a:xfrm>
        </p:grpSpPr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1346F53-4889-F650-365C-64DF667C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53075" y="243347"/>
              <a:ext cx="1499167" cy="1769959"/>
            </a:xfrm>
            <a:prstGeom prst="rect">
              <a:avLst/>
            </a:prstGeom>
          </p:spPr>
        </p:pic>
        <p:pic>
          <p:nvPicPr>
            <p:cNvPr id="4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132E914-0991-27CA-16A7-05219452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2236532" y="1191555"/>
              <a:ext cx="186006" cy="20209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D5EF62-3A71-35A9-8E11-FA09E8110813}"/>
              </a:ext>
            </a:extLst>
          </p:cNvPr>
          <p:cNvGrpSpPr/>
          <p:nvPr/>
        </p:nvGrpSpPr>
        <p:grpSpPr>
          <a:xfrm>
            <a:off x="3665616" y="524839"/>
            <a:ext cx="1515230" cy="1267089"/>
            <a:chOff x="3665616" y="524839"/>
            <a:chExt cx="1515230" cy="1267089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2682008-0B58-8445-AFC1-5791FB487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3665616" y="524839"/>
              <a:ext cx="1498775" cy="1267089"/>
            </a:xfrm>
            <a:prstGeom prst="rect">
              <a:avLst/>
            </a:prstGeom>
          </p:spPr>
        </p:pic>
        <p:pic>
          <p:nvPicPr>
            <p:cNvPr id="4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E804933-9730-3FB8-1731-7B37E0324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4994840" y="1386897"/>
              <a:ext cx="186006" cy="2020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A21A7F-BAB8-DA51-9702-0674A2849BD8}"/>
              </a:ext>
            </a:extLst>
          </p:cNvPr>
          <p:cNvGrpSpPr/>
          <p:nvPr/>
        </p:nvGrpSpPr>
        <p:grpSpPr>
          <a:xfrm>
            <a:off x="5733739" y="276606"/>
            <a:ext cx="961497" cy="1703440"/>
            <a:chOff x="5733739" y="276606"/>
            <a:chExt cx="961497" cy="1703440"/>
          </a:xfrm>
        </p:grpSpPr>
        <p:pic>
          <p:nvPicPr>
            <p:cNvPr id="18" name="Picture 17" descr="A close-up of a flag&#10;&#10;Description automatically generated with medium confidence">
              <a:extLst>
                <a:ext uri="{FF2B5EF4-FFF2-40B4-BE49-F238E27FC236}">
                  <a16:creationId xmlns:a16="http://schemas.microsoft.com/office/drawing/2014/main" id="{3EB29001-4C78-D341-1A99-F2B03A145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733739" y="276606"/>
              <a:ext cx="961497" cy="1703440"/>
            </a:xfrm>
            <a:prstGeom prst="rect">
              <a:avLst/>
            </a:prstGeom>
          </p:spPr>
        </p:pic>
        <p:pic>
          <p:nvPicPr>
            <p:cNvPr id="4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3A15CDE-2292-327F-B404-2BAF1746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6250336" y="356255"/>
              <a:ext cx="186006" cy="20209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BE2011-2E4F-E568-822E-BD975CF3F836}"/>
              </a:ext>
            </a:extLst>
          </p:cNvPr>
          <p:cNvGrpSpPr/>
          <p:nvPr/>
        </p:nvGrpSpPr>
        <p:grpSpPr>
          <a:xfrm>
            <a:off x="7086511" y="474659"/>
            <a:ext cx="1874321" cy="1433793"/>
            <a:chOff x="7086511" y="474659"/>
            <a:chExt cx="1874321" cy="1433793"/>
          </a:xfrm>
        </p:grpSpPr>
        <p:pic>
          <p:nvPicPr>
            <p:cNvPr id="20" name="Picture 19" descr="A close-up of a pen&#10;&#10;Description automatically generated with medium confidence">
              <a:extLst>
                <a:ext uri="{FF2B5EF4-FFF2-40B4-BE49-F238E27FC236}">
                  <a16:creationId xmlns:a16="http://schemas.microsoft.com/office/drawing/2014/main" id="{EA4265E5-468B-C66B-DBC9-B37FE00BD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20388591">
              <a:off x="7086511" y="474659"/>
              <a:ext cx="1874321" cy="1433793"/>
            </a:xfrm>
            <a:prstGeom prst="rect">
              <a:avLst/>
            </a:prstGeom>
          </p:spPr>
        </p:pic>
        <p:pic>
          <p:nvPicPr>
            <p:cNvPr id="4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495DD0-7F17-A013-607B-2F70D896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8143505" y="1601445"/>
              <a:ext cx="186006" cy="20209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2574B3C-A20E-213A-1684-2FF49D5A96AE}"/>
              </a:ext>
            </a:extLst>
          </p:cNvPr>
          <p:cNvGrpSpPr/>
          <p:nvPr/>
        </p:nvGrpSpPr>
        <p:grpSpPr>
          <a:xfrm>
            <a:off x="382334" y="3125340"/>
            <a:ext cx="2161331" cy="1364711"/>
            <a:chOff x="382334" y="3125340"/>
            <a:chExt cx="2161331" cy="1364711"/>
          </a:xfrm>
        </p:grpSpPr>
        <p:pic>
          <p:nvPicPr>
            <p:cNvPr id="22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D1FA0FA-4F08-6317-BF3E-0824ECC79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82334" y="3176959"/>
              <a:ext cx="2161331" cy="1313092"/>
            </a:xfrm>
            <a:prstGeom prst="rect">
              <a:avLst/>
            </a:prstGeom>
          </p:spPr>
        </p:pic>
        <p:pic>
          <p:nvPicPr>
            <p:cNvPr id="4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67EE771-BE98-5161-9D95-931FF9936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2175069" y="3125340"/>
              <a:ext cx="186006" cy="20209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4847DC-E190-0265-CBDF-D90FD4F6B308}"/>
              </a:ext>
            </a:extLst>
          </p:cNvPr>
          <p:cNvGrpSpPr/>
          <p:nvPr/>
        </p:nvGrpSpPr>
        <p:grpSpPr>
          <a:xfrm>
            <a:off x="2982414" y="2821025"/>
            <a:ext cx="1310790" cy="1769959"/>
            <a:chOff x="2982414" y="2821025"/>
            <a:chExt cx="1310790" cy="1769959"/>
          </a:xfrm>
        </p:grpSpPr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662573F9-A070-BEC6-A07E-435DA750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982414" y="2821025"/>
              <a:ext cx="1310790" cy="1769959"/>
            </a:xfrm>
            <a:prstGeom prst="rect">
              <a:avLst/>
            </a:prstGeom>
          </p:spPr>
        </p:pic>
        <p:pic>
          <p:nvPicPr>
            <p:cNvPr id="4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1C64A44-D046-CA83-C99B-9A669C067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3887219" y="4007522"/>
              <a:ext cx="186006" cy="20209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5632D0-3985-CDBC-59CA-64D987BE3584}"/>
              </a:ext>
            </a:extLst>
          </p:cNvPr>
          <p:cNvGrpSpPr/>
          <p:nvPr/>
        </p:nvGrpSpPr>
        <p:grpSpPr>
          <a:xfrm>
            <a:off x="4905789" y="2821025"/>
            <a:ext cx="1714894" cy="1769959"/>
            <a:chOff x="4905789" y="2821025"/>
            <a:chExt cx="1714894" cy="1769959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92CBDE9-95A2-3F00-9D4A-2FF2CFE6F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905789" y="2821025"/>
              <a:ext cx="1714894" cy="1769959"/>
            </a:xfrm>
            <a:prstGeom prst="rect">
              <a:avLst/>
            </a:prstGeom>
          </p:spPr>
        </p:pic>
        <p:pic>
          <p:nvPicPr>
            <p:cNvPr id="5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143EA7-1394-5585-C870-AB73611CA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5465790" y="4007521"/>
              <a:ext cx="186006" cy="20209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1F5797-88F0-E076-75E4-32B47EA41C98}"/>
              </a:ext>
            </a:extLst>
          </p:cNvPr>
          <p:cNvGrpSpPr/>
          <p:nvPr/>
        </p:nvGrpSpPr>
        <p:grpSpPr>
          <a:xfrm>
            <a:off x="7335025" y="2722073"/>
            <a:ext cx="1246838" cy="1769959"/>
            <a:chOff x="7335025" y="2722073"/>
            <a:chExt cx="1246838" cy="1769959"/>
          </a:xfrm>
        </p:grpSpPr>
        <p:pic>
          <p:nvPicPr>
            <p:cNvPr id="28" name="Picture 2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F12DE86-BAA7-F02A-7F8E-10BB1350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335025" y="2722073"/>
              <a:ext cx="1246838" cy="1769959"/>
            </a:xfrm>
            <a:prstGeom prst="rect">
              <a:avLst/>
            </a:prstGeom>
          </p:spPr>
        </p:pic>
        <p:pic>
          <p:nvPicPr>
            <p:cNvPr id="5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9F5218F-1C2E-2808-1238-CF0A4CEF9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8143505" y="3695494"/>
              <a:ext cx="186006" cy="20209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C01622-5ED8-16B0-9844-73C807108805}"/>
              </a:ext>
            </a:extLst>
          </p:cNvPr>
          <p:cNvSpPr txBox="1"/>
          <p:nvPr/>
        </p:nvSpPr>
        <p:spPr>
          <a:xfrm>
            <a:off x="382334" y="2116394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pen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6870-626C-D3E5-A283-752A1F06DFBE}"/>
              </a:ext>
            </a:extLst>
          </p:cNvPr>
          <p:cNvSpPr txBox="1"/>
          <p:nvPr/>
        </p:nvSpPr>
        <p:spPr>
          <a:xfrm>
            <a:off x="2142309" y="2089331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0A26B-201C-1972-71C7-2CAD3CD26ABD}"/>
              </a:ext>
            </a:extLst>
          </p:cNvPr>
          <p:cNvSpPr txBox="1"/>
          <p:nvPr/>
        </p:nvSpPr>
        <p:spPr>
          <a:xfrm>
            <a:off x="4080949" y="2089331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eraser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C8AFA-514B-B229-64AB-784A79C13DCD}"/>
              </a:ext>
            </a:extLst>
          </p:cNvPr>
          <p:cNvSpPr txBox="1"/>
          <p:nvPr/>
        </p:nvSpPr>
        <p:spPr>
          <a:xfrm>
            <a:off x="5797344" y="2082833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crayon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8EF2C-DC6F-5C3F-0209-B59991CCEF37}"/>
              </a:ext>
            </a:extLst>
          </p:cNvPr>
          <p:cNvSpPr txBox="1"/>
          <p:nvPr/>
        </p:nvSpPr>
        <p:spPr>
          <a:xfrm>
            <a:off x="7470517" y="2082833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ruler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27323-E3FE-8A1E-2ED2-C3F2CC82D41B}"/>
              </a:ext>
            </a:extLst>
          </p:cNvPr>
          <p:cNvSpPr txBox="1"/>
          <p:nvPr/>
        </p:nvSpPr>
        <p:spPr>
          <a:xfrm>
            <a:off x="972956" y="4593830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stapler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D457E-92B6-5A76-4157-E275AA3E8266}"/>
              </a:ext>
            </a:extLst>
          </p:cNvPr>
          <p:cNvSpPr txBox="1"/>
          <p:nvPr/>
        </p:nvSpPr>
        <p:spPr>
          <a:xfrm>
            <a:off x="3308117" y="4566767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glue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4BFE46-62D0-A3C6-C1FB-7CE8E1A4DF92}"/>
              </a:ext>
            </a:extLst>
          </p:cNvPr>
          <p:cNvSpPr txBox="1"/>
          <p:nvPr/>
        </p:nvSpPr>
        <p:spPr>
          <a:xfrm>
            <a:off x="5342622" y="4566767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marker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6F9E0-4230-F675-F564-6A2E38BF66D7}"/>
              </a:ext>
            </a:extLst>
          </p:cNvPr>
          <p:cNvSpPr txBox="1"/>
          <p:nvPr/>
        </p:nvSpPr>
        <p:spPr>
          <a:xfrm>
            <a:off x="6539923" y="3212079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scissors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93E89-B0C6-E1B9-1CCC-CA7A56EF5EE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7" name="AutoShape 3">
              <a:extLst>
                <a:ext uri="{FF2B5EF4-FFF2-40B4-BE49-F238E27FC236}">
                  <a16:creationId xmlns:a16="http://schemas.microsoft.com/office/drawing/2014/main" id="{0BB7640F-5C4A-ABBB-663C-9C5974BF422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4">
              <a:extLst>
                <a:ext uri="{FF2B5EF4-FFF2-40B4-BE49-F238E27FC236}">
                  <a16:creationId xmlns:a16="http://schemas.microsoft.com/office/drawing/2014/main" id="{425C02AB-1806-AE08-DA35-B7E85E52B6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06D8EB-A94A-101D-E19B-3318878AEB9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663F790-1E77-8658-4BBF-C9E38989DC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CAB753EC-186B-34EA-B25B-B1D02F72F04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6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8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78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9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3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1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9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824</Words>
  <Application>Microsoft Office PowerPoint</Application>
  <PresentationFormat>On-screen Show (16:9)</PresentationFormat>
  <Paragraphs>190</Paragraphs>
  <Slides>11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Comic Sans MS</vt:lpstr>
      <vt:lpstr>Permanent Marker</vt:lpstr>
      <vt:lpstr>Arial</vt:lpstr>
      <vt:lpstr>Barrio</vt:lpstr>
      <vt:lpstr>Calibri</vt:lpstr>
      <vt:lpstr>Wingdings</vt:lpstr>
      <vt:lpstr>Didact Gothic</vt:lpstr>
      <vt:lpstr>Comfortaa</vt:lpstr>
      <vt:lpstr>SKETCH LESSON</vt:lpstr>
      <vt:lpstr>1_Elementary School Newsletter</vt:lpstr>
      <vt:lpstr>Introduction lesson</vt:lpstr>
      <vt:lpstr>PowerPoint Presentation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cp:lastModifiedBy>Jeremy Cowling</cp:lastModifiedBy>
  <cp:revision>159</cp:revision>
  <dcterms:modified xsi:type="dcterms:W3CDTF">2023-06-15T10:24:17Z</dcterms:modified>
</cp:coreProperties>
</file>