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0" r:id="rId1"/>
    <p:sldMasterId id="2147483675" r:id="rId2"/>
    <p:sldMasterId id="2147483682" r:id="rId3"/>
  </p:sldMasterIdLst>
  <p:notesMasterIdLst>
    <p:notesMasterId r:id="rId31"/>
  </p:notesMasterIdLst>
  <p:handoutMasterIdLst>
    <p:handoutMasterId r:id="rId32"/>
  </p:handoutMasterIdLst>
  <p:sldIdLst>
    <p:sldId id="328" r:id="rId4"/>
    <p:sldId id="320" r:id="rId5"/>
    <p:sldId id="310" r:id="rId6"/>
    <p:sldId id="305" r:id="rId7"/>
    <p:sldId id="306" r:id="rId8"/>
    <p:sldId id="337" r:id="rId9"/>
    <p:sldId id="346" r:id="rId10"/>
    <p:sldId id="315" r:id="rId11"/>
    <p:sldId id="313" r:id="rId12"/>
    <p:sldId id="317" r:id="rId13"/>
    <p:sldId id="338" r:id="rId14"/>
    <p:sldId id="319" r:id="rId15"/>
    <p:sldId id="342" r:id="rId16"/>
    <p:sldId id="348" r:id="rId17"/>
    <p:sldId id="312" r:id="rId18"/>
    <p:sldId id="322" r:id="rId19"/>
    <p:sldId id="343" r:id="rId20"/>
    <p:sldId id="344" r:id="rId21"/>
    <p:sldId id="318" r:id="rId22"/>
    <p:sldId id="339" r:id="rId23"/>
    <p:sldId id="345" r:id="rId24"/>
    <p:sldId id="323" r:id="rId25"/>
    <p:sldId id="324" r:id="rId26"/>
    <p:sldId id="325" r:id="rId27"/>
    <p:sldId id="347" r:id="rId28"/>
    <p:sldId id="327" r:id="rId29"/>
    <p:sldId id="272" r:id="rId30"/>
  </p:sldIdLst>
  <p:sldSz cx="9144000" cy="5143500" type="screen16x9"/>
  <p:notesSz cx="6858000" cy="9144000"/>
  <p:embeddedFontLst>
    <p:embeddedFont>
      <p:font typeface="Barrio" panose="020B0604020202020204" charset="0"/>
      <p:regular r:id="rId33"/>
    </p:embeddedFont>
    <p:embeddedFont>
      <p:font typeface="Calibri" panose="020F050202020403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Didact Gothic" panose="00000500000000000000"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81" userDrawn="1">
          <p15:clr>
            <a:srgbClr val="9AA0A6"/>
          </p15:clr>
        </p15:guide>
        <p15:guide id="2"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33"/>
    <a:srgbClr val="FF6600"/>
    <a:srgbClr val="9900CC"/>
    <a:srgbClr val="CC0099"/>
    <a:srgbClr val="CCECFF"/>
    <a:srgbClr val="0000FF"/>
    <a:srgbClr val="FFFFCC"/>
    <a:srgbClr val="99FF99"/>
    <a:srgbClr val="FCA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BB302B-32A4-4843-A225-4F7318074C99}">
  <a:tblStyle styleId="{12BB302B-32A4-4843-A225-4F7318074C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autoAdjust="0"/>
    <p:restoredTop sz="93184" autoAdjust="0"/>
  </p:normalViewPr>
  <p:slideViewPr>
    <p:cSldViewPr snapToGrid="0">
      <p:cViewPr varScale="1">
        <p:scale>
          <a:sx n="129" d="100"/>
          <a:sy n="129" d="100"/>
        </p:scale>
        <p:origin x="642" y="144"/>
      </p:cViewPr>
      <p:guideLst>
        <p:guide pos="4581"/>
        <p:guide orient="horz" pos="3117"/>
      </p:guideLst>
    </p:cSldViewPr>
  </p:slideViewPr>
  <p:notesTextViewPr>
    <p:cViewPr>
      <p:scale>
        <a:sx n="3" d="2"/>
        <a:sy n="3" d="2"/>
      </p:scale>
      <p:origin x="0" y="0"/>
    </p:cViewPr>
  </p:notesTextViewPr>
  <p:notesViewPr>
    <p:cSldViewPr snapToGrid="0">
      <p:cViewPr varScale="1">
        <p:scale>
          <a:sx n="88" d="100"/>
          <a:sy n="88" d="100"/>
        </p:scale>
        <p:origin x="373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1A744-3A2E-43BB-9DED-79BB126E1D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FF3719-C5D0-4805-AACB-D68298BF0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D799F0-5073-4F4E-98C8-D95A0D70637F}" type="datetimeFigureOut">
              <a:rPr lang="en-US" smtClean="0"/>
              <a:t>6/10/2023</a:t>
            </a:fld>
            <a:endParaRPr lang="en-US"/>
          </a:p>
        </p:txBody>
      </p:sp>
      <p:sp>
        <p:nvSpPr>
          <p:cNvPr id="4" name="Footer Placeholder 3">
            <a:extLst>
              <a:ext uri="{FF2B5EF4-FFF2-40B4-BE49-F238E27FC236}">
                <a16:creationId xmlns:a16="http://schemas.microsoft.com/office/drawing/2014/main" id="{D886A5F5-3ECF-4D4A-9B4B-3BEAB2056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F9F6A-36F4-45A7-A9B7-623DB78A0E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CD01E-0571-410D-90ED-5E348841191C}" type="slidenum">
              <a:rPr lang="en-US" smtClean="0"/>
              <a:t>‹#›</a:t>
            </a:fld>
            <a:endParaRPr lang="en-US"/>
          </a:p>
        </p:txBody>
      </p:sp>
    </p:spTree>
    <p:extLst>
      <p:ext uri="{BB962C8B-B14F-4D97-AF65-F5344CB8AC3E}">
        <p14:creationId xmlns:p14="http://schemas.microsoft.com/office/powerpoint/2010/main" val="307029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6bf8a2b190_0_32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6bf8a2b190_0_32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Level: </a:t>
            </a:r>
            <a:r>
              <a:rPr lang="en-US" sz="1200" dirty="0">
                <a:solidFill>
                  <a:schemeClr val="tx1">
                    <a:lumMod val="50000"/>
                    <a:lumOff val="50000"/>
                  </a:schemeClr>
                </a:solidFill>
                <a:latin typeface="+mn-lt"/>
              </a:rPr>
              <a:t>1 – BEAR CUBS (ages 3-5)</a:t>
            </a:r>
          </a:p>
          <a:p>
            <a:pPr algn="l"/>
            <a:r>
              <a:rPr lang="en-US" sz="1200" dirty="0">
                <a:solidFill>
                  <a:schemeClr val="accent5"/>
                </a:solidFill>
                <a:latin typeface="+mn-lt"/>
              </a:rPr>
              <a:t>Time: </a:t>
            </a:r>
            <a:r>
              <a:rPr lang="en-US" sz="1200" dirty="0">
                <a:solidFill>
                  <a:schemeClr val="tx1">
                    <a:lumMod val="50000"/>
                    <a:lumOff val="50000"/>
                  </a:schemeClr>
                </a:solidFill>
                <a:latin typeface="+mn-lt"/>
              </a:rPr>
              <a:t>40 mins - 1 hour</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Objectives:</a:t>
            </a:r>
            <a:endParaRPr lang="en-US"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Structures:</a:t>
            </a:r>
            <a:endParaRPr lang="en-US"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Resources in this slide show:</a:t>
            </a:r>
            <a:endParaRPr lang="en-US"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Materials in the resources pack:</a:t>
            </a:r>
            <a:endParaRPr lang="en-US"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Supplies required:</a:t>
            </a:r>
            <a:endParaRPr lang="en-US"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 Press space bar or left-mouse</a:t>
            </a:r>
            <a:r>
              <a:rPr lang="en-US" sz="1400" baseline="0" dirty="0">
                <a:solidFill>
                  <a:schemeClr val="bg2"/>
                </a:solidFill>
                <a:latin typeface="+mn-lt"/>
              </a:rPr>
              <a:t> click to start slide show ]</a:t>
            </a:r>
            <a:endParaRPr lang="en-US"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New vocab:</a:t>
            </a:r>
            <a:endParaRPr lang="en-US"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cs typeface="Calibri" panose="020F0502020204030204" pitchFamily="34" charset="0"/>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accent5"/>
                </a:solidFill>
                <a:latin typeface="+mn-lt"/>
              </a:rPr>
              <a:t>Notes:</a:t>
            </a:r>
            <a:endParaRPr lang="en-US"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A4C3E203-8864-4016-AD02-00F30543956F}"/>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4C816CBB-D2CF-402C-94FD-0E464DEABD51}"/>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US" dirty="0"/>
              <a:t>1</a:t>
            </a:r>
          </a:p>
        </p:txBody>
      </p:sp>
      <p:sp>
        <p:nvSpPr>
          <p:cNvPr id="84" name="Title 1">
            <a:extLst>
              <a:ext uri="{FF2B5EF4-FFF2-40B4-BE49-F238E27FC236}">
                <a16:creationId xmlns:a16="http://schemas.microsoft.com/office/drawing/2014/main" id="{F673A2D8-D455-4D8E-B6AE-9E68F26C1787}"/>
              </a:ext>
            </a:extLst>
          </p:cNvPr>
          <p:cNvSpPr txBox="1">
            <a:spLocks/>
          </p:cNvSpPr>
          <p:nvPr userDrawn="1"/>
        </p:nvSpPr>
        <p:spPr>
          <a:xfrm>
            <a:off x="380344" y="2037731"/>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chemeClr val="accent5"/>
                </a:solidFill>
                <a:latin typeface="+mn-lt"/>
              </a:rPr>
              <a:t>Review vocab:</a:t>
            </a:r>
            <a:endParaRPr lang="en-US" sz="1100" dirty="0">
              <a:solidFill>
                <a:schemeClr val="tx1">
                  <a:lumMod val="50000"/>
                  <a:lumOff val="50000"/>
                </a:schemeClr>
              </a:solidFill>
              <a:latin typeface="+mn-lt"/>
            </a:endParaRPr>
          </a:p>
        </p:txBody>
      </p:sp>
      <p:sp>
        <p:nvSpPr>
          <p:cNvPr id="85" name="Text Placeholder 9">
            <a:extLst>
              <a:ext uri="{FF2B5EF4-FFF2-40B4-BE49-F238E27FC236}">
                <a16:creationId xmlns:a16="http://schemas.microsoft.com/office/drawing/2014/main" id="{F61EF7B0-230B-4404-AAD5-64949940F47A}"/>
              </a:ext>
            </a:extLst>
          </p:cNvPr>
          <p:cNvSpPr>
            <a:spLocks noGrp="1"/>
          </p:cNvSpPr>
          <p:nvPr>
            <p:ph type="body" sz="quarter" idx="20" hasCustomPrompt="1"/>
          </p:nvPr>
        </p:nvSpPr>
        <p:spPr>
          <a:xfrm>
            <a:off x="1406770" y="2116297"/>
            <a:ext cx="7308165"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review vocab here</a:t>
            </a:r>
          </a:p>
        </p:txBody>
      </p:sp>
    </p:spTree>
    <p:extLst>
      <p:ext uri="{BB962C8B-B14F-4D97-AF65-F5344CB8AC3E}">
        <p14:creationId xmlns:p14="http://schemas.microsoft.com/office/powerpoint/2010/main" val="3978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32222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308854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92882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a:solidFill>
                  <a:schemeClr val="accent5"/>
                </a:solidFill>
                <a:latin typeface="Comic Sans MS" panose="030F0702030302020204" pitchFamily="66" charset="0"/>
              </a:rPr>
              <a:t>Teacher’s Notes</a:t>
            </a:r>
            <a:endParaRPr lang="en-GB" b="1" dirty="0">
              <a:solidFill>
                <a:schemeClr val="accent5"/>
              </a:solidFill>
              <a:latin typeface="Comic Sans MS" panose="030F0702030302020204" pitchFamily="66" charset="0"/>
            </a:endParaRP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structures here</a:t>
            </a:r>
            <a:endParaRPr lang="en-GB" dirty="0"/>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resources here</a:t>
            </a:r>
          </a:p>
          <a:p>
            <a:pPr lvl="0"/>
            <a:endParaRPr lang="en-GB"/>
          </a:p>
          <a:p>
            <a:pPr lvl="0"/>
            <a:endParaRPr lang="en-GB"/>
          </a:p>
          <a:p>
            <a:pPr lvl="0"/>
            <a:endParaRPr lang="en-GB"/>
          </a:p>
          <a:p>
            <a:pPr lvl="0"/>
            <a:endParaRPr lang="en-GB"/>
          </a:p>
          <a:p>
            <a:pPr lvl="0"/>
            <a:endParaRPr lang="en-GB"/>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print / prepare these before class.</a:t>
            </a:r>
            <a:endParaRPr lang="en-GB" sz="900" dirty="0">
              <a:solidFill>
                <a:schemeClr val="tx1">
                  <a:lumMod val="50000"/>
                  <a:lumOff val="50000"/>
                </a:schemeClr>
              </a:solidFill>
              <a:latin typeface="+mn-lt"/>
            </a:endParaRP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provide these.</a:t>
            </a:r>
            <a:endParaRPr lang="en-GB" sz="900" dirty="0">
              <a:solidFill>
                <a:schemeClr val="tx1">
                  <a:lumMod val="50000"/>
                  <a:lumOff val="50000"/>
                </a:schemeClr>
              </a:solidFill>
              <a:latin typeface="+mn-lt"/>
            </a:endParaRP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new vocab here</a:t>
            </a:r>
            <a:endParaRPr lang="en-GB" dirty="0"/>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latin typeface="Calibri" panose="020F0502020204030204" pitchFamily="34" charset="0"/>
                <a:cs typeface="Calibri" panose="020F0502020204030204" pitchFamily="34" charset="0"/>
              </a:rPr>
              <a:t>© ESLKidStuff.com </a:t>
            </a:r>
            <a:endParaRPr lang="en-GB" dirty="0">
              <a:latin typeface="Calibri" panose="020F0502020204030204" pitchFamily="34" charset="0"/>
              <a:cs typeface="Calibri" panose="020F0502020204030204" pitchFamily="34" charset="0"/>
            </a:endParaRP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notes here</a:t>
            </a:r>
            <a:endParaRPr lang="en-GB" dirty="0"/>
          </a:p>
        </p:txBody>
      </p:sp>
      <p:sp>
        <p:nvSpPr>
          <p:cNvPr id="82" name="Title 1">
            <a:extLst>
              <a:ext uri="{FF2B5EF4-FFF2-40B4-BE49-F238E27FC236}">
                <a16:creationId xmlns:a16="http://schemas.microsoft.com/office/drawing/2014/main" id="{A4C3E203-8864-4016-AD02-00F30543956F}"/>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tx1">
                    <a:lumMod val="50000"/>
                    <a:lumOff val="50000"/>
                  </a:schemeClr>
                </a:solidFill>
                <a:latin typeface="+mn-lt"/>
              </a:rPr>
              <a:t>Lesson</a:t>
            </a:r>
            <a:endParaRPr lang="en-GB" sz="1200" dirty="0">
              <a:solidFill>
                <a:schemeClr val="tx1">
                  <a:lumMod val="50000"/>
                  <a:lumOff val="50000"/>
                </a:schemeClr>
              </a:solidFill>
              <a:latin typeface="+mn-lt"/>
            </a:endParaRPr>
          </a:p>
        </p:txBody>
      </p:sp>
      <p:sp>
        <p:nvSpPr>
          <p:cNvPr id="83" name="Text Placeholder 9">
            <a:extLst>
              <a:ext uri="{FF2B5EF4-FFF2-40B4-BE49-F238E27FC236}">
                <a16:creationId xmlns:a16="http://schemas.microsoft.com/office/drawing/2014/main" id="{4C816CBB-D2CF-402C-94FD-0E464DEABD51}"/>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a:t>1</a:t>
            </a:r>
            <a:endParaRPr lang="en-GB" dirty="0"/>
          </a:p>
        </p:txBody>
      </p:sp>
      <p:sp>
        <p:nvSpPr>
          <p:cNvPr id="84" name="Title 1">
            <a:extLst>
              <a:ext uri="{FF2B5EF4-FFF2-40B4-BE49-F238E27FC236}">
                <a16:creationId xmlns:a16="http://schemas.microsoft.com/office/drawing/2014/main" id="{F673A2D8-D455-4D8E-B6AE-9E68F26C1787}"/>
              </a:ext>
            </a:extLst>
          </p:cNvPr>
          <p:cNvSpPr txBox="1">
            <a:spLocks/>
          </p:cNvSpPr>
          <p:nvPr userDrawn="1"/>
        </p:nvSpPr>
        <p:spPr>
          <a:xfrm>
            <a:off x="380344" y="2037731"/>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Review vocab:</a:t>
            </a:r>
            <a:endParaRPr lang="en-GB" sz="1100" dirty="0">
              <a:solidFill>
                <a:schemeClr val="tx1">
                  <a:lumMod val="50000"/>
                  <a:lumOff val="50000"/>
                </a:schemeClr>
              </a:solidFill>
              <a:latin typeface="+mn-lt"/>
            </a:endParaRPr>
          </a:p>
        </p:txBody>
      </p:sp>
      <p:sp>
        <p:nvSpPr>
          <p:cNvPr id="85" name="Text Placeholder 9">
            <a:extLst>
              <a:ext uri="{FF2B5EF4-FFF2-40B4-BE49-F238E27FC236}">
                <a16:creationId xmlns:a16="http://schemas.microsoft.com/office/drawing/2014/main" id="{F61EF7B0-230B-4404-AAD5-64949940F47A}"/>
              </a:ext>
            </a:extLst>
          </p:cNvPr>
          <p:cNvSpPr>
            <a:spLocks noGrp="1"/>
          </p:cNvSpPr>
          <p:nvPr>
            <p:ph type="body" sz="quarter" idx="20" hasCustomPrompt="1"/>
          </p:nvPr>
        </p:nvSpPr>
        <p:spPr>
          <a:xfrm>
            <a:off x="1406770" y="2116297"/>
            <a:ext cx="7308165"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review vocab here</a:t>
            </a:r>
            <a:endParaRPr lang="en-GB" dirty="0"/>
          </a:p>
        </p:txBody>
      </p:sp>
    </p:spTree>
    <p:extLst>
      <p:ext uri="{BB962C8B-B14F-4D97-AF65-F5344CB8AC3E}">
        <p14:creationId xmlns:p14="http://schemas.microsoft.com/office/powerpoint/2010/main" val="372057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dirty="0"/>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19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a:t>Warm up and</a:t>
            </a:r>
            <a:br>
              <a:rPr lang="en-GB"/>
            </a:br>
            <a:r>
              <a:rPr lang="en-GB"/>
              <a:t> Maintenance</a:t>
            </a:r>
            <a:endParaRPr lang="en-GB"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28358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113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4582"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624582"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b="1">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96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50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Level 1</a:t>
            </a:r>
            <a:br>
              <a:rPr lang="en-US" sz="1800" dirty="0">
                <a:solidFill>
                  <a:schemeClr val="bg2"/>
                </a:solidFill>
                <a:latin typeface="+mn-lt"/>
              </a:rPr>
            </a:br>
            <a:r>
              <a:rPr lang="en-US"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US"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begin ]</a:t>
            </a:r>
            <a:endParaRPr lang="en-US" sz="90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a:solidFill>
                  <a:schemeClr val="bg2"/>
                </a:solidFill>
                <a:latin typeface="+mn-lt"/>
              </a:rPr>
              <a:t>[ Press space bar or left-mouse</a:t>
            </a:r>
            <a:r>
              <a:rPr lang="en-US" sz="900" baseline="0">
                <a:solidFill>
                  <a:schemeClr val="bg2"/>
                </a:solidFill>
                <a:latin typeface="+mn-lt"/>
              </a:rPr>
              <a:t> click to move through the slides ]</a:t>
            </a:r>
            <a:endParaRPr lang="en-US" sz="90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US"/>
              <a:t>© ESLKidStuff.com</a:t>
            </a:r>
            <a:endParaRPr lang="en-US">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1"/>
      <p:bldP spid="8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US" dirty="0"/>
              <a:t>Warm up and</a:t>
            </a:r>
            <a:br>
              <a:rPr lang="en-US" dirty="0"/>
            </a:br>
            <a:r>
              <a:rPr lang="en-US" dirty="0"/>
              <a:t> Maintenance</a:t>
            </a:r>
            <a:endParaRPr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US" dirty="0"/>
              <a:t>Add lesson steps here</a:t>
            </a:r>
          </a:p>
          <a:p>
            <a:pPr lvl="0"/>
            <a:endParaRPr lang="en-US" dirty="0"/>
          </a:p>
        </p:txBody>
      </p:sp>
    </p:spTree>
    <p:extLst>
      <p:ext uri="{BB962C8B-B14F-4D97-AF65-F5344CB8AC3E}">
        <p14:creationId xmlns:p14="http://schemas.microsoft.com/office/powerpoint/2010/main" val="33641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reserve="1" userDrawn="1">
  <p:cSld name="Blank">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7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_HEADER_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4311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64311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23986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78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169146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pPr/>
              <a:t>‹#›</a:t>
            </a:fld>
            <a:r>
              <a:rPr lang="en-US"/>
              <a:t>  |  © ESLKidStuff.com</a:t>
            </a:r>
          </a:p>
        </p:txBody>
      </p:sp>
    </p:spTree>
  </p:cSld>
  <p:clrMap bg1="lt1" tx1="dk1" bg2="dk2" tx2="lt2" accent1="accent1" accent2="accent2" accent3="accent3" accent4="accent4" accent5="accent5" accent6="accent6" hlink="hlink" folHlink="folHlink"/>
  <p:sldLayoutIdLst>
    <p:sldLayoutId id="2147483674" r:id="rId1"/>
    <p:sldLayoutId id="2147483648" r:id="rId2"/>
    <p:sldLayoutId id="2147483673" r:id="rId3"/>
    <p:sldLayoutId id="2147483672" r:id="rId4"/>
    <p:sldLayoutId id="2147483661" r:id="rId5"/>
    <p:sldLayoutId id="2147483668"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225744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1642252194"/>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1.emf"/><Relationship Id="rId4" Type="http://schemas.openxmlformats.org/officeDocument/2006/relationships/image" Target="../media/image16.emf"/><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emf"/><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hyperlink" Target="http://www.pngall.com/fireworks-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21" Type="http://schemas.microsoft.com/office/2007/relationships/media" Target="../media/media11.mp3"/><Relationship Id="rId34" Type="http://schemas.openxmlformats.org/officeDocument/2006/relationships/image" Target="../media/image35.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openxmlformats.org/officeDocument/2006/relationships/image" Target="../media/image34.emf"/><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openxmlformats.org/officeDocument/2006/relationships/image" Target="../media/image31.emf"/><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image" Target="../media/image33.emf"/><Relationship Id="rId37" Type="http://schemas.openxmlformats.org/officeDocument/2006/relationships/image" Target="../media/image38.gif"/><Relationship Id="rId5" Type="http://schemas.microsoft.com/office/2007/relationships/media" Target="../media/media3.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audio3.wav"/><Relationship Id="rId36" Type="http://schemas.openxmlformats.org/officeDocument/2006/relationships/image" Target="../media/image37.gif"/><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hyperlink" Target="http://commons.wikimedia.org/wiki/Category:Sound_icons" TargetMode="Externa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openxmlformats.org/officeDocument/2006/relationships/slideLayout" Target="../slideLayouts/slideLayout4.xml"/><Relationship Id="rId30" Type="http://schemas.openxmlformats.org/officeDocument/2006/relationships/image" Target="../media/image32.png"/><Relationship Id="rId35" Type="http://schemas.openxmlformats.org/officeDocument/2006/relationships/image" Target="../media/image36.gif"/><Relationship Id="rId8" Type="http://schemas.openxmlformats.org/officeDocument/2006/relationships/audio" Target="../media/media4.mp3"/><Relationship Id="rId3" Type="http://schemas.microsoft.com/office/2007/relationships/media" Target="../media/media2.mp3"/></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slide" Target="slide22.xml"/><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emf"/><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59.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1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3.xml"/><Relationship Id="rId6" Type="http://schemas.openxmlformats.org/officeDocument/2006/relationships/image" Target="../media/image60.emf"/><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4.emf"/><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7.emf"/></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3.emf"/><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49BDDC-A981-4D20-9CBF-A847F8054B79}"/>
              </a:ext>
            </a:extLst>
          </p:cNvPr>
          <p:cNvSpPr>
            <a:spLocks noGrp="1"/>
          </p:cNvSpPr>
          <p:nvPr>
            <p:ph type="body" sz="quarter" idx="19"/>
          </p:nvPr>
        </p:nvSpPr>
        <p:spPr/>
        <p:txBody>
          <a:bodyPr/>
          <a:lstStyle/>
          <a:p>
            <a:r>
              <a:rPr lang="en-US" dirty="0"/>
              <a:t>4</a:t>
            </a:r>
          </a:p>
        </p:txBody>
      </p:sp>
      <p:sp>
        <p:nvSpPr>
          <p:cNvPr id="11" name="Title 1">
            <a:extLst>
              <a:ext uri="{FF2B5EF4-FFF2-40B4-BE49-F238E27FC236}">
                <a16:creationId xmlns:a16="http://schemas.microsoft.com/office/drawing/2014/main" id="{459A2DAA-B086-494C-89BF-5E8C16C459D4}"/>
              </a:ext>
            </a:extLst>
          </p:cNvPr>
          <p:cNvSpPr>
            <a:spLocks noGrp="1"/>
          </p:cNvSpPr>
          <p:nvPr>
            <p:ph type="title"/>
          </p:nvPr>
        </p:nvSpPr>
        <p:spPr>
          <a:xfrm>
            <a:off x="311700" y="255107"/>
            <a:ext cx="8462136" cy="572700"/>
          </a:xfrm>
        </p:spPr>
        <p:txBody>
          <a:bodyPr/>
          <a:lstStyle/>
          <a:p>
            <a:r>
              <a:rPr lang="en-US" dirty="0"/>
              <a:t>Colors and fruit 3</a:t>
            </a:r>
          </a:p>
        </p:txBody>
      </p:sp>
      <p:sp>
        <p:nvSpPr>
          <p:cNvPr id="12" name="Text Placeholder 2">
            <a:extLst>
              <a:ext uri="{FF2B5EF4-FFF2-40B4-BE49-F238E27FC236}">
                <a16:creationId xmlns:a16="http://schemas.microsoft.com/office/drawing/2014/main" id="{4DDA35F5-1181-4534-A785-D05DA31E40C4}"/>
              </a:ext>
            </a:extLst>
          </p:cNvPr>
          <p:cNvSpPr>
            <a:spLocks noGrp="1"/>
          </p:cNvSpPr>
          <p:nvPr>
            <p:ph type="body" sz="quarter" idx="12"/>
          </p:nvPr>
        </p:nvSpPr>
        <p:spPr>
          <a:xfrm>
            <a:off x="1195703" y="1457824"/>
            <a:ext cx="7516466" cy="195141"/>
          </a:xfrm>
        </p:spPr>
        <p:txBody>
          <a:bodyPr/>
          <a:lstStyle/>
          <a:p>
            <a:r>
              <a:rPr lang="en-US" dirty="0"/>
              <a:t>Identify and recognize 7 colors and 6 fruit.</a:t>
            </a:r>
          </a:p>
        </p:txBody>
      </p:sp>
      <p:sp>
        <p:nvSpPr>
          <p:cNvPr id="13" name="Text Placeholder 3">
            <a:extLst>
              <a:ext uri="{FF2B5EF4-FFF2-40B4-BE49-F238E27FC236}">
                <a16:creationId xmlns:a16="http://schemas.microsoft.com/office/drawing/2014/main" id="{A7B6EAB9-720F-488E-8377-08C72FBE6466}"/>
              </a:ext>
            </a:extLst>
          </p:cNvPr>
          <p:cNvSpPr>
            <a:spLocks noGrp="1"/>
          </p:cNvSpPr>
          <p:nvPr>
            <p:ph type="body" sz="quarter" idx="13"/>
          </p:nvPr>
        </p:nvSpPr>
        <p:spPr>
          <a:xfrm>
            <a:off x="1195704" y="1671854"/>
            <a:ext cx="7516468" cy="214907"/>
          </a:xfrm>
        </p:spPr>
        <p:txBody>
          <a:bodyPr/>
          <a:lstStyle/>
          <a:p>
            <a:r>
              <a:rPr lang="en-US" dirty="0"/>
              <a:t>"What color is it?“, "What fruit is it?"</a:t>
            </a:r>
          </a:p>
        </p:txBody>
      </p:sp>
      <p:sp>
        <p:nvSpPr>
          <p:cNvPr id="14" name="Text Placeholder 4">
            <a:extLst>
              <a:ext uri="{FF2B5EF4-FFF2-40B4-BE49-F238E27FC236}">
                <a16:creationId xmlns:a16="http://schemas.microsoft.com/office/drawing/2014/main" id="{496B86D8-66BE-47FA-8967-A27FA5CF873E}"/>
              </a:ext>
            </a:extLst>
          </p:cNvPr>
          <p:cNvSpPr>
            <a:spLocks noGrp="1"/>
          </p:cNvSpPr>
          <p:nvPr>
            <p:ph type="body" sz="quarter" idx="14"/>
          </p:nvPr>
        </p:nvSpPr>
        <p:spPr>
          <a:xfrm>
            <a:off x="311650" y="2682285"/>
            <a:ext cx="2705870" cy="943810"/>
          </a:xfrm>
        </p:spPr>
        <p:txBody>
          <a:bodyPr/>
          <a:lstStyle/>
          <a:p>
            <a:r>
              <a:rPr lang="en-US" dirty="0"/>
              <a:t>Hello Song (audio &amp; video)</a:t>
            </a:r>
          </a:p>
          <a:p>
            <a:r>
              <a:rPr lang="en-US" dirty="0"/>
              <a:t>Goodbye Song (audio &amp; video)</a:t>
            </a:r>
          </a:p>
          <a:p>
            <a:r>
              <a:rPr lang="en-US" dirty="0"/>
              <a:t>The Rainbow Song (audio &amp; video)</a:t>
            </a:r>
          </a:p>
          <a:p>
            <a:r>
              <a:rPr lang="en-US" dirty="0"/>
              <a:t>What color am I? reader (video)</a:t>
            </a:r>
          </a:p>
        </p:txBody>
      </p:sp>
      <p:sp>
        <p:nvSpPr>
          <p:cNvPr id="15" name="Text Placeholder 5">
            <a:extLst>
              <a:ext uri="{FF2B5EF4-FFF2-40B4-BE49-F238E27FC236}">
                <a16:creationId xmlns:a16="http://schemas.microsoft.com/office/drawing/2014/main" id="{884060C1-445E-471C-B58A-B15F55FB25D5}"/>
              </a:ext>
            </a:extLst>
          </p:cNvPr>
          <p:cNvSpPr>
            <a:spLocks noGrp="1"/>
          </p:cNvSpPr>
          <p:nvPr>
            <p:ph type="body" sz="quarter" idx="15"/>
          </p:nvPr>
        </p:nvSpPr>
        <p:spPr>
          <a:xfrm>
            <a:off x="3186342" y="2682284"/>
            <a:ext cx="2705870" cy="1273028"/>
          </a:xfrm>
        </p:spPr>
        <p:txBody>
          <a:bodyPr/>
          <a:lstStyle/>
          <a:p>
            <a:r>
              <a:rPr lang="en-US" dirty="0"/>
              <a:t>Fruit flashcards (apple, banana, grapes, orange, melon, pineapple)</a:t>
            </a:r>
          </a:p>
          <a:p>
            <a:r>
              <a:rPr lang="en-US" dirty="0"/>
              <a:t>Color the 6 fruit worksheet</a:t>
            </a:r>
          </a:p>
          <a:p>
            <a:r>
              <a:rPr lang="en-US" dirty="0"/>
              <a:t>The Rainbow Song </a:t>
            </a:r>
            <a:r>
              <a:rPr lang="en-US" dirty="0" err="1"/>
              <a:t>song</a:t>
            </a:r>
            <a:r>
              <a:rPr lang="en-US" dirty="0"/>
              <a:t> sheet</a:t>
            </a:r>
          </a:p>
          <a:p>
            <a:r>
              <a:rPr lang="en-US" dirty="0"/>
              <a:t>What color am I? classroom reader</a:t>
            </a:r>
          </a:p>
          <a:p>
            <a:r>
              <a:rPr lang="en-US" dirty="0"/>
              <a:t>What color am I? reader worksheet</a:t>
            </a:r>
          </a:p>
          <a:p>
            <a:pPr marL="0" indent="0">
              <a:buNone/>
            </a:pPr>
            <a:endParaRPr lang="en-US" dirty="0"/>
          </a:p>
        </p:txBody>
      </p:sp>
      <p:sp>
        <p:nvSpPr>
          <p:cNvPr id="16" name="Text Placeholder 6">
            <a:extLst>
              <a:ext uri="{FF2B5EF4-FFF2-40B4-BE49-F238E27FC236}">
                <a16:creationId xmlns:a16="http://schemas.microsoft.com/office/drawing/2014/main" id="{F6038423-2C21-4E95-B20C-62BCFFD09894}"/>
              </a:ext>
            </a:extLst>
          </p:cNvPr>
          <p:cNvSpPr>
            <a:spLocks noGrp="1"/>
          </p:cNvSpPr>
          <p:nvPr>
            <p:ph type="body" sz="quarter" idx="16"/>
          </p:nvPr>
        </p:nvSpPr>
        <p:spPr>
          <a:xfrm>
            <a:off x="6068068" y="2681609"/>
            <a:ext cx="2705870" cy="2206784"/>
          </a:xfrm>
        </p:spPr>
        <p:txBody>
          <a:bodyPr/>
          <a:lstStyle/>
          <a:p>
            <a:r>
              <a:rPr lang="en-US" dirty="0"/>
              <a:t>name tracing sheets (one for each student with their name in dots)</a:t>
            </a:r>
          </a:p>
          <a:p>
            <a:r>
              <a:rPr lang="en-US" dirty="0"/>
              <a:t>colored crayons / pencils</a:t>
            </a:r>
          </a:p>
          <a:p>
            <a:r>
              <a:rPr lang="en-US" dirty="0"/>
              <a:t>name tags for each student</a:t>
            </a:r>
          </a:p>
          <a:p>
            <a:r>
              <a:rPr lang="en-US" dirty="0"/>
              <a:t>a glove puppet</a:t>
            </a:r>
          </a:p>
          <a:p>
            <a:r>
              <a:rPr lang="en-US" dirty="0"/>
              <a:t>7 sheets of origami colored paper (red, green, blue, purple, yellow, pink, orange)</a:t>
            </a:r>
          </a:p>
          <a:p>
            <a:r>
              <a:rPr lang="en-US" dirty="0"/>
              <a:t>7 balloons of different colors (red, green, blue, purple, yellow, pink, orange)</a:t>
            </a:r>
          </a:p>
          <a:p>
            <a:r>
              <a:rPr lang="en-US" dirty="0"/>
              <a:t>plastic fruit (in a small box)</a:t>
            </a:r>
          </a:p>
          <a:p>
            <a:r>
              <a:rPr lang="en-US" dirty="0"/>
              <a:t>a length of rope</a:t>
            </a:r>
          </a:p>
          <a:p>
            <a:r>
              <a:rPr lang="en-US" dirty="0"/>
              <a:t>cushions (1 per student)</a:t>
            </a:r>
          </a:p>
        </p:txBody>
      </p:sp>
      <p:sp>
        <p:nvSpPr>
          <p:cNvPr id="17" name="Text Placeholder 7">
            <a:extLst>
              <a:ext uri="{FF2B5EF4-FFF2-40B4-BE49-F238E27FC236}">
                <a16:creationId xmlns:a16="http://schemas.microsoft.com/office/drawing/2014/main" id="{9E1E264E-F6BB-46E0-8299-8523962BB854}"/>
              </a:ext>
            </a:extLst>
          </p:cNvPr>
          <p:cNvSpPr>
            <a:spLocks noGrp="1"/>
          </p:cNvSpPr>
          <p:nvPr>
            <p:ph type="body" sz="quarter" idx="17"/>
          </p:nvPr>
        </p:nvSpPr>
        <p:spPr>
          <a:xfrm>
            <a:off x="1195703" y="1905661"/>
            <a:ext cx="7519233" cy="214907"/>
          </a:xfrm>
        </p:spPr>
        <p:txBody>
          <a:bodyPr/>
          <a:lstStyle/>
          <a:p>
            <a:r>
              <a:rPr lang="en-US" dirty="0"/>
              <a:t>orange, melon, pineapple, balloon.</a:t>
            </a:r>
          </a:p>
        </p:txBody>
      </p:sp>
      <p:sp>
        <p:nvSpPr>
          <p:cNvPr id="18" name="Text Placeholder 8">
            <a:extLst>
              <a:ext uri="{FF2B5EF4-FFF2-40B4-BE49-F238E27FC236}">
                <a16:creationId xmlns:a16="http://schemas.microsoft.com/office/drawing/2014/main" id="{742ED681-4EAA-47C3-A2AD-12746F4B266D}"/>
              </a:ext>
            </a:extLst>
          </p:cNvPr>
          <p:cNvSpPr>
            <a:spLocks noGrp="1"/>
          </p:cNvSpPr>
          <p:nvPr>
            <p:ph type="body" sz="quarter" idx="18"/>
          </p:nvPr>
        </p:nvSpPr>
        <p:spPr>
          <a:xfrm>
            <a:off x="311649" y="4025322"/>
            <a:ext cx="5580511" cy="749277"/>
          </a:xfrm>
        </p:spPr>
        <p:txBody>
          <a:bodyPr/>
          <a:lstStyle/>
          <a:p>
            <a:r>
              <a:rPr lang="en-GB"/>
              <a:t>A fun lesson with lots of activities building on the previous lessons - and also your students’ first classroom reader!</a:t>
            </a:r>
            <a:endParaRPr lang="en-GB" dirty="0"/>
          </a:p>
        </p:txBody>
      </p:sp>
      <p:sp>
        <p:nvSpPr>
          <p:cNvPr id="19" name="Text Placeholder 7">
            <a:extLst>
              <a:ext uri="{FF2B5EF4-FFF2-40B4-BE49-F238E27FC236}">
                <a16:creationId xmlns:a16="http://schemas.microsoft.com/office/drawing/2014/main" id="{950D2CD2-7794-4255-9540-33B9266FD980}"/>
              </a:ext>
            </a:extLst>
          </p:cNvPr>
          <p:cNvSpPr txBox="1">
            <a:spLocks/>
          </p:cNvSpPr>
          <p:nvPr/>
        </p:nvSpPr>
        <p:spPr>
          <a:xfrm>
            <a:off x="1362172" y="2120568"/>
            <a:ext cx="7349998" cy="2149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Tx/>
              <a:buNone/>
              <a:defRPr sz="1100" b="0" i="0" u="none" strike="noStrike" cap="none">
                <a:solidFill>
                  <a:schemeClr val="tx1">
                    <a:lumMod val="50000"/>
                    <a:lumOff val="50000"/>
                  </a:schemeClr>
                </a:solidFill>
                <a:latin typeface="Didact Gothic"/>
                <a:ea typeface="Didact Gothic"/>
                <a:cs typeface="Didact Gothic"/>
                <a:sym typeface="Didact Gothic"/>
              </a:defRPr>
            </a:lvl1pPr>
            <a:lvl2pPr marL="914400" marR="0" lvl="1"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1600"/>
              </a:spcBef>
              <a:spcAft>
                <a:spcPts val="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1600"/>
              </a:spcBef>
              <a:spcAft>
                <a:spcPts val="1600"/>
              </a:spcAft>
              <a:buClr>
                <a:schemeClr val="dk2"/>
              </a:buClr>
              <a:buSzPts val="1400"/>
              <a:buFont typeface="Didact Gothic"/>
              <a:buChar char="■"/>
              <a:defRPr sz="1400" b="0" i="0" u="none" strike="noStrike" cap="none">
                <a:solidFill>
                  <a:schemeClr val="dk2"/>
                </a:solidFill>
                <a:latin typeface="Didact Gothic"/>
                <a:ea typeface="Didact Gothic"/>
                <a:cs typeface="Didact Gothic"/>
                <a:sym typeface="Didact Gothic"/>
              </a:defRPr>
            </a:lvl9pPr>
          </a:lstStyle>
          <a:p>
            <a:r>
              <a:rPr lang="en-US" dirty="0">
                <a:latin typeface="+mn-lt"/>
              </a:rPr>
              <a:t>red, blue, green, purple, yellow, pink, orange, apple, banana, grapes.</a:t>
            </a:r>
          </a:p>
        </p:txBody>
      </p:sp>
    </p:spTree>
    <p:extLst>
      <p:ext uri="{BB962C8B-B14F-4D97-AF65-F5344CB8AC3E}">
        <p14:creationId xmlns:p14="http://schemas.microsoft.com/office/powerpoint/2010/main" val="308741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9</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688804"/>
            </a:xfrm>
            <a:prstGeom prst="rect">
              <a:avLst/>
            </a:prstGeom>
            <a:noFill/>
          </p:spPr>
          <p:txBody>
            <a:bodyPr wrap="square" lIns="36000" tIns="36000" rIns="36000" bIns="36000" rtlCol="0">
              <a:spAutoFit/>
            </a:bodyPr>
            <a:lstStyle/>
            <a:p>
              <a:r>
                <a:rPr lang="en-US" sz="1000" b="1" dirty="0">
                  <a:latin typeface="+mn-lt"/>
                </a:rPr>
                <a:t>Do "Exercise routine" activity</a:t>
              </a:r>
            </a:p>
            <a:p>
              <a:r>
                <a:rPr lang="en-US" sz="1000" dirty="0">
                  <a:latin typeface="+mn-lt"/>
                </a:rPr>
                <a:t>Time for some action. Say the following and have the students follow your lead:</a:t>
              </a:r>
            </a:p>
            <a:p>
              <a:endParaRPr lang="en-US" sz="1000" dirty="0">
                <a:latin typeface="+mn-lt"/>
              </a:endParaRPr>
            </a:p>
            <a:p>
              <a:pPr marL="85725" indent="-85725">
                <a:buFont typeface="Arial" panose="020B0604020202020204" pitchFamily="34" charset="0"/>
                <a:buChar char="•"/>
              </a:pPr>
              <a:r>
                <a:rPr lang="en-US" sz="1000" dirty="0">
                  <a:latin typeface="+mn-lt"/>
                </a:rPr>
                <a:t>"Stand up (T stands and so does everyone else)</a:t>
              </a:r>
            </a:p>
            <a:p>
              <a:pPr marL="85725" indent="-85725">
                <a:buFont typeface="Arial" panose="020B0604020202020204" pitchFamily="34" charset="0"/>
                <a:buChar char="•"/>
              </a:pPr>
              <a:r>
                <a:rPr lang="en-US" sz="1000" dirty="0">
                  <a:latin typeface="+mn-lt"/>
                </a:rPr>
                <a:t>"Hands up / hands down" (do 4 or 5 times)</a:t>
              </a:r>
            </a:p>
            <a:p>
              <a:pPr marL="85725" indent="-85725">
                <a:buFont typeface="Arial" panose="020B0604020202020204" pitchFamily="34" charset="0"/>
                <a:buChar char="•"/>
              </a:pPr>
              <a:r>
                <a:rPr lang="en-US" sz="1000" dirty="0">
                  <a:latin typeface="+mn-lt"/>
                </a:rPr>
                <a:t>"Jump" (4 or 5 times)</a:t>
              </a:r>
            </a:p>
            <a:p>
              <a:pPr marL="85725" indent="-85725">
                <a:buFont typeface="Arial" panose="020B0604020202020204" pitchFamily="34" charset="0"/>
                <a:buChar char="•"/>
              </a:pPr>
              <a:r>
                <a:rPr lang="en-US" sz="1000" dirty="0">
                  <a:latin typeface="+mn-lt"/>
                </a:rPr>
                <a:t>"Run! / Stop!" (4 or 5 times)</a:t>
              </a:r>
            </a:p>
            <a:p>
              <a:pPr marL="85725" indent="-85725">
                <a:buFont typeface="Arial" panose="020B0604020202020204" pitchFamily="34" charset="0"/>
                <a:buChar char="•"/>
              </a:pPr>
              <a:r>
                <a:rPr lang="en-US" sz="1000" dirty="0">
                  <a:latin typeface="+mn-lt"/>
                </a:rPr>
                <a:t>"Turn around! / Stop!" (4 or 5 times)</a:t>
              </a:r>
            </a:p>
            <a:p>
              <a:pPr marL="85725" indent="-85725">
                <a:buFont typeface="Arial" panose="020B0604020202020204" pitchFamily="34" charset="0"/>
                <a:buChar char="•"/>
              </a:pPr>
              <a:r>
                <a:rPr lang="en-US" sz="1000" dirty="0">
                  <a:latin typeface="+mn-lt"/>
                </a:rPr>
                <a:t>finally "Sit down".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96737" y="4084584"/>
              <a:ext cx="907621" cy="307777"/>
            </a:xfrm>
            <a:prstGeom prst="rect">
              <a:avLst/>
            </a:prstGeom>
            <a:noFill/>
          </p:spPr>
          <p:txBody>
            <a:bodyPr wrap="none" rtlCol="0">
              <a:spAutoFit/>
            </a:bodyPr>
            <a:lstStyle/>
            <a:p>
              <a:pPr algn="ctr"/>
              <a:r>
                <a:rPr lang="en-US" dirty="0">
                  <a:latin typeface="+mn-lt"/>
                </a:rPr>
                <a:t>Exercises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7</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algn="ctr"/>
              <a:r>
                <a:rPr lang="en-US">
                  <a:latin typeface="+mn-lt"/>
                </a:rPr>
                <a:t>stand up</a:t>
              </a: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algn="ctr"/>
              <a:r>
                <a:rPr lang="en-US">
                  <a:latin typeface="+mn-lt"/>
                </a:rPr>
                <a:t>hands up</a:t>
              </a: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algn="r"/>
              <a:r>
                <a:rPr lang="en-US">
                  <a:latin typeface="+mn-lt"/>
                </a:rPr>
                <a:t>hands down</a:t>
              </a: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algn="r"/>
              <a:r>
                <a:rPr lang="en-US">
                  <a:latin typeface="+mn-lt"/>
                </a:rPr>
                <a:t>jump</a:t>
              </a: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algn="r"/>
              <a:r>
                <a:rPr lang="en-US">
                  <a:latin typeface="+mn-lt"/>
                </a:rPr>
                <a:t>run</a:t>
              </a: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algn="ctr"/>
              <a:r>
                <a:rPr lang="en-US">
                  <a:latin typeface="+mn-lt"/>
                </a:rPr>
                <a:t>turn around</a:t>
              </a: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algn="r"/>
              <a:r>
                <a:rPr lang="en-US">
                  <a:latin typeface="+mn-lt"/>
                </a:rPr>
                <a:t>sit</a:t>
              </a:r>
              <a:br>
                <a:rPr lang="en-US">
                  <a:latin typeface="+mn-lt"/>
                </a:rPr>
              </a:br>
              <a:r>
                <a:rPr lang="en-US">
                  <a:latin typeface="+mn-lt"/>
                </a:rPr>
                <a:t>down</a:t>
              </a:r>
            </a:p>
          </p:txBody>
        </p:sp>
      </p:grpSp>
      <p:pic>
        <p:nvPicPr>
          <p:cNvPr id="4" name="Picture 3">
            <a:hlinkClick r:id="" action="ppaction://noaction">
              <a:snd r:embed="rId9" name="chimes.wav"/>
            </a:hlinkClick>
            <a:extLst>
              <a:ext uri="{FF2B5EF4-FFF2-40B4-BE49-F238E27FC236}">
                <a16:creationId xmlns:a16="http://schemas.microsoft.com/office/drawing/2014/main" id="{141D3277-7E48-462B-BD28-73095D16BD26}"/>
              </a:ext>
            </a:extLst>
          </p:cNvPr>
          <p:cNvPicPr>
            <a:picLocks noChangeAspect="1"/>
          </p:cNvPicPr>
          <p:nvPr/>
        </p:nvPicPr>
        <p:blipFill>
          <a:blip r:embed="rId10"/>
          <a:stretch>
            <a:fillRect/>
          </a:stretch>
        </p:blipFill>
        <p:spPr>
          <a:xfrm>
            <a:off x="1030829" y="992809"/>
            <a:ext cx="5558085" cy="3435797"/>
          </a:xfrm>
          <a:prstGeom prst="rect">
            <a:avLst/>
          </a:prstGeom>
        </p:spPr>
      </p:pic>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10371" cy="609406"/>
            <a:chOff x="9227257" y="3019267"/>
            <a:chExt cx="1410371"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A6140BB4-A6B6-4004-9DA2-82DE698E2AB2}"/>
                </a:ext>
              </a:extLst>
            </p:cNvPr>
            <p:cNvSpPr txBox="1"/>
            <p:nvPr/>
          </p:nvSpPr>
          <p:spPr>
            <a:xfrm>
              <a:off x="9443419" y="3019267"/>
              <a:ext cx="1194209" cy="600164"/>
            </a:xfrm>
            <a:prstGeom prst="rect">
              <a:avLst/>
            </a:prstGeom>
            <a:noFill/>
          </p:spPr>
          <p:txBody>
            <a:bodyPr wrap="square" rtlCol="0">
              <a:spAutoFit/>
            </a:bodyPr>
            <a:lstStyle/>
            <a:p>
              <a:r>
                <a:rPr lang="en-US" sz="1100" dirty="0">
                  <a:solidFill>
                    <a:schemeClr val="bg1"/>
                  </a:solidFill>
                  <a:latin typeface="+mn-lt"/>
                </a:rPr>
                <a:t>Press space or</a:t>
              </a:r>
            </a:p>
            <a:p>
              <a:r>
                <a:rPr lang="en-US" sz="1100" dirty="0">
                  <a:solidFill>
                    <a:schemeClr val="bg1"/>
                  </a:solidFill>
                  <a:latin typeface="+mn-lt"/>
                </a:rPr>
                <a:t>left mouse click to see 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9D531C25-2643-03B6-58DF-B48327DC74E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E888C4E-E902-675E-2B61-923EAF8F01B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305DB36-FB09-C5D7-0C0D-90BF61F7AA3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DB187F03-49EE-336C-06A2-84212B5BDEF5}"/>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C30314CD-57A8-4652-995F-FDB3606F8CA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 Box 7">
                <a:extLst>
                  <a:ext uri="{FF2B5EF4-FFF2-40B4-BE49-F238E27FC236}">
                    <a16:creationId xmlns:a16="http://schemas.microsoft.com/office/drawing/2014/main" id="{BC034671-AC59-E07E-9C0D-C2AFD171DEC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10</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227139"/>
            </a:xfrm>
            <a:prstGeom prst="rect">
              <a:avLst/>
            </a:prstGeom>
            <a:noFill/>
          </p:spPr>
          <p:txBody>
            <a:bodyPr wrap="square" lIns="36000" tIns="36000" rIns="36000" bIns="36000" rtlCol="0">
              <a:spAutoFit/>
            </a:bodyPr>
            <a:lstStyle/>
            <a:p>
              <a:r>
                <a:rPr lang="en-US" sz="1000" b="1" dirty="0">
                  <a:latin typeface="+mn-lt"/>
                </a:rPr>
                <a:t>Review colors: red, blue, green, purple, yellow, pink, orange</a:t>
              </a:r>
            </a:p>
            <a:p>
              <a:r>
                <a:rPr lang="en-US" sz="1000" dirty="0">
                  <a:latin typeface="+mn-lt"/>
                </a:rPr>
                <a:t>Use the colored origami paper / paper / card from the previous lesson.</a:t>
              </a:r>
            </a:p>
            <a:p>
              <a:endParaRPr lang="en-US" sz="1000" dirty="0">
                <a:latin typeface="+mn-lt"/>
              </a:endParaRPr>
            </a:p>
            <a:p>
              <a:r>
                <a:rPr lang="en-US" sz="1000" dirty="0">
                  <a:latin typeface="+mn-lt"/>
                </a:rPr>
                <a:t>Sit everyone in a circle and hold up the first colored paper and elicit the color (e.g. red). Chorus and practice saying the color. Do this for the rest of the colors.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283564" y="4084584"/>
              <a:ext cx="936722" cy="307777"/>
            </a:xfrm>
            <a:prstGeom prst="rect">
              <a:avLst/>
            </a:prstGeom>
            <a:noFill/>
          </p:spPr>
          <p:txBody>
            <a:bodyPr wrap="none" rtlCol="0">
              <a:spAutoFit/>
            </a:bodyPr>
            <a:lstStyle/>
            <a:p>
              <a:pPr algn="ctr"/>
              <a:r>
                <a:rPr lang="en-US" dirty="0">
                  <a:latin typeface="+mn-lt"/>
                </a:rPr>
                <a:t>Colors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8</a:t>
            </a:r>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2"/>
          <a:stretch>
            <a:fillRect/>
          </a:stretch>
        </p:blipFill>
        <p:spPr>
          <a:xfrm>
            <a:off x="1469521" y="933851"/>
            <a:ext cx="4965915" cy="3196452"/>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6FFFA2B9-177C-6480-8DEA-9716925EBF4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486EF055-ABEE-53FB-CF4B-787F03AD6B6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961001B-C278-3FA6-E955-6860DD41DF9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FA36FD0A-206E-8D18-31A3-80C09D6C5F2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315F12BB-7780-5432-0EE6-8E73F91ED81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E91CC179-C9F6-F3B0-7242-18F9EECEA11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882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11</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US" sz="1000" b="1" dirty="0">
                  <a:latin typeface="+mn-lt"/>
                </a:rPr>
                <a:t>Play "Color pass“</a:t>
              </a:r>
            </a:p>
            <a:p>
              <a:r>
                <a:rPr lang="en-US" sz="1000" dirty="0">
                  <a:latin typeface="+mn-lt"/>
                </a:rPr>
                <a:t>Take each color card and pass it to your nearest student. Say "red" as you pass red, etc. The students pass the colors round the circle.</a:t>
              </a:r>
            </a:p>
            <a:p>
              <a:endParaRPr lang="en-US" sz="1000" dirty="0">
                <a:latin typeface="+mn-lt"/>
              </a:endParaRPr>
            </a:p>
            <a:p>
              <a:r>
                <a:rPr lang="en-US" sz="1000" b="1" dirty="0">
                  <a:latin typeface="+mn-lt"/>
                </a:rPr>
                <a:t>Play "Color touch“</a:t>
              </a:r>
            </a:p>
            <a:p>
              <a:r>
                <a:rPr lang="en-US" sz="1000" dirty="0">
                  <a:latin typeface="+mn-lt"/>
                </a:rPr>
                <a:t>Next, lay the 7 colors in the middle of the circle. Say "Hands up". Students raise their hands. Then say "Touch.....red!" and the students should all try and touch the red colored paper. Do for all of the colors.</a:t>
              </a:r>
            </a:p>
            <a:p>
              <a:endParaRPr lang="en-US" sz="1000" dirty="0">
                <a:latin typeface="+mn-lt"/>
              </a:endParaRPr>
            </a:p>
            <a:p>
              <a:r>
                <a:rPr lang="en-US" sz="1000" b="1" dirty="0">
                  <a:latin typeface="+mn-lt"/>
                </a:rPr>
                <a:t>Play "Color hold up“</a:t>
              </a:r>
            </a:p>
            <a:p>
              <a:r>
                <a:rPr lang="en-US" sz="1000" dirty="0">
                  <a:latin typeface="+mn-lt"/>
                </a:rPr>
                <a:t>Finally, give each student one of the colored papers. Say "Hold up....blue!" - the students holding the blue papers raise them into the air.</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186676" y="4084584"/>
              <a:ext cx="1149115" cy="307777"/>
            </a:xfrm>
            <a:prstGeom prst="rect">
              <a:avLst/>
            </a:prstGeom>
            <a:noFill/>
          </p:spPr>
          <p:txBody>
            <a:bodyPr wrap="none" rtlCol="0">
              <a:spAutoFit/>
            </a:bodyPr>
            <a:lstStyle/>
            <a:p>
              <a:pPr algn="ctr"/>
              <a:r>
                <a:rPr lang="en-US" dirty="0">
                  <a:latin typeface="+mn-lt"/>
                </a:rPr>
                <a:t>Play color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9</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1087260A-1841-6971-6849-DD0EF21DBAC9}"/>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C41079B0-5BDD-77EC-7F4C-E653ED2F8C4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0845D1C2-4E71-3831-5F8D-3659DF833C9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6047CF3E-68DE-1AD0-5677-BFF449469C7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44FC191-1F63-C3E2-B144-EDD25DE311A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7ED5D6EF-A684-BD52-C437-7C28A62C607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12</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r>
                <a:rPr lang="en-US" sz="1000" b="1" dirty="0">
                  <a:latin typeface="+mn-lt"/>
                </a:rPr>
                <a:t>Play "Balloon kick"</a:t>
              </a:r>
            </a:p>
            <a:p>
              <a:r>
                <a:rPr lang="en-US" sz="1000" dirty="0">
                  <a:latin typeface="+mn-lt"/>
                </a:rPr>
                <a:t>You need 7 balloons – one for each of the review colors – don’t blow them up yet.</a:t>
              </a:r>
            </a:p>
            <a:p>
              <a:endParaRPr lang="en-US" sz="1000" dirty="0">
                <a:latin typeface="+mn-lt"/>
              </a:endParaRPr>
            </a:p>
            <a:p>
              <a:r>
                <a:rPr lang="en-US" sz="1000" dirty="0">
                  <a:latin typeface="+mn-lt"/>
                </a:rPr>
                <a:t>Take one balloon and elicit the color. Then chorus "(blue) balloon" x3.</a:t>
              </a:r>
            </a:p>
            <a:p>
              <a:endParaRPr lang="en-US" sz="1000" dirty="0">
                <a:latin typeface="+mn-lt"/>
              </a:endParaRPr>
            </a:p>
            <a:p>
              <a:r>
                <a:rPr lang="en-US" sz="1000" dirty="0">
                  <a:latin typeface="+mn-lt"/>
                </a:rPr>
                <a:t>Now blow up the balloon (kids love watching this) and tie the end. Pat the balloon to one student and encourage him/her to say its color as they catch it. Let the student pat it back to you and repeat the color with all students. Do the same for the other 6 balloons.</a:t>
              </a:r>
            </a:p>
            <a:p>
              <a:endParaRPr lang="en-US" sz="1000" dirty="0">
                <a:latin typeface="+mn-lt"/>
              </a:endParaRPr>
            </a:p>
            <a:p>
              <a:r>
                <a:rPr lang="en-US" sz="1000" dirty="0">
                  <a:latin typeface="+mn-lt"/>
                </a:rPr>
                <a:t>Finally, line the balloons up and model the activity: "Ok, (your name) kick the (blue) balloon!", then run up to the (blue) balloon and kick it. Now instruct one student to kick a balloon, give lots of help and encouragement and then do with all the other students.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190443" y="4084584"/>
              <a:ext cx="1141590" cy="307777"/>
            </a:xfrm>
            <a:prstGeom prst="rect">
              <a:avLst/>
            </a:prstGeom>
            <a:noFill/>
          </p:spPr>
          <p:txBody>
            <a:bodyPr wrap="none" rtlCol="0">
              <a:spAutoFit/>
            </a:bodyPr>
            <a:lstStyle/>
            <a:p>
              <a:pPr algn="ctr"/>
              <a:r>
                <a:rPr lang="en-US" dirty="0">
                  <a:latin typeface="+mn-lt"/>
                </a:rPr>
                <a:t>Kick the balloons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10</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4" name="Picture 3">
            <a:extLst>
              <a:ext uri="{FF2B5EF4-FFF2-40B4-BE49-F238E27FC236}">
                <a16:creationId xmlns:a16="http://schemas.microsoft.com/office/drawing/2014/main" id="{60496A19-BDB4-45F5-AA4B-4374CBCF25FB}"/>
              </a:ext>
            </a:extLst>
          </p:cNvPr>
          <p:cNvPicPr>
            <a:picLocks noChangeAspect="1"/>
          </p:cNvPicPr>
          <p:nvPr/>
        </p:nvPicPr>
        <p:blipFill>
          <a:blip r:embed="rId2"/>
          <a:stretch>
            <a:fillRect/>
          </a:stretch>
        </p:blipFill>
        <p:spPr>
          <a:xfrm>
            <a:off x="1858776" y="483287"/>
            <a:ext cx="4288844" cy="3947687"/>
          </a:xfrm>
          <a:prstGeom prst="rect">
            <a:avLst/>
          </a:prstGeom>
        </p:spPr>
      </p:pic>
      <p:grpSp>
        <p:nvGrpSpPr>
          <p:cNvPr id="3" name="Group 2">
            <a:extLst>
              <a:ext uri="{FF2B5EF4-FFF2-40B4-BE49-F238E27FC236}">
                <a16:creationId xmlns:a16="http://schemas.microsoft.com/office/drawing/2014/main" id="{A99CE0BF-1808-ED06-655B-82F7E2C0231B}"/>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5EC9CD6-F317-13FC-9C56-471FF51C90C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856F31DC-177E-B4F2-FB6F-1E9E85712B7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FAD64FA4-5586-8038-CEA0-2BA7A80A79F3}"/>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6A4A5653-272A-85F7-3F51-572E1A733E1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C1A7DF59-DC01-5AF4-610D-960334BA0C3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8185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GB" sz="1000" b="0" i="0" u="none" strike="noStrike" kern="0" cap="none" spc="0" normalizeH="0" baseline="0" noProof="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endPar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endParaRP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11</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4410"/>
            <a:ext cx="637574" cy="700561"/>
            <a:chOff x="240111" y="2237042"/>
            <a:chExt cx="637574" cy="70056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042"/>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10"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Rainbow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82" name="Group 81">
            <a:extLst>
              <a:ext uri="{FF2B5EF4-FFF2-40B4-BE49-F238E27FC236}">
                <a16:creationId xmlns:a16="http://schemas.microsoft.com/office/drawing/2014/main" id="{AD2B9F6F-DD65-44B3-9E4C-66C5B0DA7F40}"/>
              </a:ext>
            </a:extLst>
          </p:cNvPr>
          <p:cNvGrpSpPr/>
          <p:nvPr/>
        </p:nvGrpSpPr>
        <p:grpSpPr>
          <a:xfrm>
            <a:off x="8776789" y="0"/>
            <a:ext cx="1879253" cy="5143500"/>
            <a:chOff x="8777197" y="0"/>
            <a:chExt cx="1879253" cy="5143500"/>
          </a:xfrm>
        </p:grpSpPr>
        <p:sp>
          <p:nvSpPr>
            <p:cNvPr id="83" name="side panel dark rectangle">
              <a:extLst>
                <a:ext uri="{FF2B5EF4-FFF2-40B4-BE49-F238E27FC236}">
                  <a16:creationId xmlns:a16="http://schemas.microsoft.com/office/drawing/2014/main" id="{D9108F0F-C035-45BC-B42B-205E45A4ABEB}"/>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7" name="side panel light rectangle">
              <a:extLst>
                <a:ext uri="{FF2B5EF4-FFF2-40B4-BE49-F238E27FC236}">
                  <a16:creationId xmlns:a16="http://schemas.microsoft.com/office/drawing/2014/main" id="{195FA092-DBA6-47F9-A2EC-9703F21AED02}"/>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8" name="side panel textbox">
              <a:extLst>
                <a:ext uri="{FF2B5EF4-FFF2-40B4-BE49-F238E27FC236}">
                  <a16:creationId xmlns:a16="http://schemas.microsoft.com/office/drawing/2014/main" id="{83B31587-F959-4422-9C3F-DF2DF7502B6D}"/>
                </a:ext>
              </a:extLst>
            </p:cNvPr>
            <p:cNvSpPr txBox="1"/>
            <p:nvPr/>
          </p:nvSpPr>
          <p:spPr>
            <a:xfrm>
              <a:off x="9183300" y="27074"/>
              <a:ext cx="1450860" cy="176547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Rainbow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For this song you can either use the </a:t>
              </a:r>
              <a:r>
                <a:rPr kumimoji="0" lang="en-GB" sz="1000" b="0" i="0" u="none" strike="noStrike" kern="0" cap="none" spc="0" normalizeH="0" baseline="0" noProof="0" dirty="0" err="1">
                  <a:ln>
                    <a:noFill/>
                  </a:ln>
                  <a:solidFill>
                    <a:srgbClr val="000000"/>
                  </a:solidFill>
                  <a:effectLst/>
                  <a:uLnTx/>
                  <a:uFillTx/>
                  <a:latin typeface="Calibri" panose="020F0502020204030204"/>
                  <a:cs typeface="Arial"/>
                  <a:sym typeface="Arial"/>
                </a:rPr>
                <a:t>colors</a:t>
              </a: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 on this slide as you all sing along or have students touch the 7 </a:t>
              </a:r>
              <a:r>
                <a:rPr kumimoji="0" lang="en-GB" sz="1000" b="0" i="0" u="none" strike="noStrike" kern="0" cap="none" spc="0" normalizeH="0" baseline="0" noProof="0" dirty="0" err="1">
                  <a:ln>
                    <a:noFill/>
                  </a:ln>
                  <a:solidFill>
                    <a:srgbClr val="000000"/>
                  </a:solidFill>
                  <a:effectLst/>
                  <a:uLnTx/>
                  <a:uFillTx/>
                  <a:latin typeface="Calibri" panose="020F0502020204030204"/>
                  <a:cs typeface="Arial"/>
                  <a:sym typeface="Arial"/>
                </a:rPr>
                <a:t>colors</a:t>
              </a: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 (e.g. </a:t>
              </a:r>
              <a:r>
                <a:rPr kumimoji="0" lang="en-GB" sz="1000" b="0" i="0" u="none" strike="noStrike" kern="0" cap="none" spc="0" normalizeH="0" baseline="0" noProof="0" dirty="0" err="1">
                  <a:ln>
                    <a:noFill/>
                  </a:ln>
                  <a:solidFill>
                    <a:srgbClr val="000000"/>
                  </a:solidFill>
                  <a:effectLst/>
                  <a:uLnTx/>
                  <a:uFillTx/>
                  <a:latin typeface="Calibri" panose="020F0502020204030204"/>
                  <a:cs typeface="Arial"/>
                  <a:sym typeface="Arial"/>
                </a:rPr>
                <a:t>colored</a:t>
              </a: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 paper, pencils, etc.) in front of him/her as they sing along.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a:cs typeface="Arial"/>
                  <a:sym typeface="Arial"/>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p>
          </p:txBody>
        </p:sp>
        <p:grpSp>
          <p:nvGrpSpPr>
            <p:cNvPr id="91" name="teacher icon group">
              <a:extLst>
                <a:ext uri="{FF2B5EF4-FFF2-40B4-BE49-F238E27FC236}">
                  <a16:creationId xmlns:a16="http://schemas.microsoft.com/office/drawing/2014/main" id="{A5BB373E-67E4-42FF-8668-39BDC6870D52}"/>
                </a:ext>
              </a:extLst>
            </p:cNvPr>
            <p:cNvGrpSpPr/>
            <p:nvPr/>
          </p:nvGrpSpPr>
          <p:grpSpPr>
            <a:xfrm>
              <a:off x="8810640" y="151620"/>
              <a:ext cx="296181" cy="296181"/>
              <a:chOff x="8810640" y="62245"/>
              <a:chExt cx="296181" cy="296181"/>
            </a:xfrm>
          </p:grpSpPr>
          <p:sp>
            <p:nvSpPr>
              <p:cNvPr id="92" name="icon circle">
                <a:extLst>
                  <a:ext uri="{FF2B5EF4-FFF2-40B4-BE49-F238E27FC236}">
                    <a16:creationId xmlns:a16="http://schemas.microsoft.com/office/drawing/2014/main" id="{646D519C-730A-46A0-A28D-6420D42B0E7A}"/>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93" name="teacher icon">
                <a:extLst>
                  <a:ext uri="{FF2B5EF4-FFF2-40B4-BE49-F238E27FC236}">
                    <a16:creationId xmlns:a16="http://schemas.microsoft.com/office/drawing/2014/main" id="{F0F5A69C-C6AE-44FC-8633-3755CDC7B066}"/>
                  </a:ext>
                </a:extLst>
              </p:cNvPr>
              <p:cNvGrpSpPr/>
              <p:nvPr/>
            </p:nvGrpSpPr>
            <p:grpSpPr>
              <a:xfrm>
                <a:off x="8864754" y="93114"/>
                <a:ext cx="193866" cy="206740"/>
                <a:chOff x="2542389" y="2767092"/>
                <a:chExt cx="480536" cy="512445"/>
              </a:xfrm>
            </p:grpSpPr>
            <p:sp>
              <p:nvSpPr>
                <p:cNvPr id="94" name="Google Shape;1395;p49">
                  <a:extLst>
                    <a:ext uri="{FF2B5EF4-FFF2-40B4-BE49-F238E27FC236}">
                      <a16:creationId xmlns:a16="http://schemas.microsoft.com/office/drawing/2014/main" id="{D9A5630B-6FCB-46D3-AF54-E4B58608EC5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Google Shape;1396;p49">
                  <a:extLst>
                    <a:ext uri="{FF2B5EF4-FFF2-40B4-BE49-F238E27FC236}">
                      <a16:creationId xmlns:a16="http://schemas.microsoft.com/office/drawing/2014/main" id="{C6E2AD36-8262-4636-BB28-6E0E0C14B2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1397;p49">
                  <a:extLst>
                    <a:ext uri="{FF2B5EF4-FFF2-40B4-BE49-F238E27FC236}">
                      <a16:creationId xmlns:a16="http://schemas.microsoft.com/office/drawing/2014/main" id="{0C5B4813-0569-4E82-ADE0-E2BA779DC5A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398;p49">
                  <a:extLst>
                    <a:ext uri="{FF2B5EF4-FFF2-40B4-BE49-F238E27FC236}">
                      <a16:creationId xmlns:a16="http://schemas.microsoft.com/office/drawing/2014/main" id="{C736E03D-9C63-4CB9-9A32-C325BD0F55A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1399;p49">
                  <a:extLst>
                    <a:ext uri="{FF2B5EF4-FFF2-40B4-BE49-F238E27FC236}">
                      <a16:creationId xmlns:a16="http://schemas.microsoft.com/office/drawing/2014/main" id="{299B1C9D-8B09-4036-A94D-1F747900E43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1400;p49">
                  <a:extLst>
                    <a:ext uri="{FF2B5EF4-FFF2-40B4-BE49-F238E27FC236}">
                      <a16:creationId xmlns:a16="http://schemas.microsoft.com/office/drawing/2014/main" id="{7E1F4B49-BD87-4C6F-9F1F-0200A7F348D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Google Shape;1401;p49">
                  <a:extLst>
                    <a:ext uri="{FF2B5EF4-FFF2-40B4-BE49-F238E27FC236}">
                      <a16:creationId xmlns:a16="http://schemas.microsoft.com/office/drawing/2014/main" id="{3220F397-D662-42C3-A7AC-AA3A44F3145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Google Shape;1402;p49">
                  <a:extLst>
                    <a:ext uri="{FF2B5EF4-FFF2-40B4-BE49-F238E27FC236}">
                      <a16:creationId xmlns:a16="http://schemas.microsoft.com/office/drawing/2014/main" id="{4B649679-3C74-481A-9F11-BF7C45258E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Google Shape;1403;p49">
                  <a:extLst>
                    <a:ext uri="{FF2B5EF4-FFF2-40B4-BE49-F238E27FC236}">
                      <a16:creationId xmlns:a16="http://schemas.microsoft.com/office/drawing/2014/main" id="{92352E82-2014-45AD-B912-11A093B0DE0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 name="Google Shape;1404;p49">
                  <a:extLst>
                    <a:ext uri="{FF2B5EF4-FFF2-40B4-BE49-F238E27FC236}">
                      <a16:creationId xmlns:a16="http://schemas.microsoft.com/office/drawing/2014/main" id="{1330379F-C4CC-4903-9C91-5367988DBEA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 name="Google Shape;1405;p49">
                  <a:extLst>
                    <a:ext uri="{FF2B5EF4-FFF2-40B4-BE49-F238E27FC236}">
                      <a16:creationId xmlns:a16="http://schemas.microsoft.com/office/drawing/2014/main" id="{A68F2BA0-52B8-4768-B5B2-FBB5E633497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406;p49">
                  <a:extLst>
                    <a:ext uri="{FF2B5EF4-FFF2-40B4-BE49-F238E27FC236}">
                      <a16:creationId xmlns:a16="http://schemas.microsoft.com/office/drawing/2014/main" id="{C6F042C1-1DEC-4EDD-86E8-12F7A7FBCB1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 name="Google Shape;1407;p49">
                  <a:extLst>
                    <a:ext uri="{FF2B5EF4-FFF2-40B4-BE49-F238E27FC236}">
                      <a16:creationId xmlns:a16="http://schemas.microsoft.com/office/drawing/2014/main" id="{C2AE6DAD-93BF-4211-89C3-E13133F3C0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1" name="Google Shape;1408;p49">
                  <a:extLst>
                    <a:ext uri="{FF2B5EF4-FFF2-40B4-BE49-F238E27FC236}">
                      <a16:creationId xmlns:a16="http://schemas.microsoft.com/office/drawing/2014/main" id="{A01F6285-D1C8-414A-A615-3F74686800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Google Shape;1409;p49">
                  <a:extLst>
                    <a:ext uri="{FF2B5EF4-FFF2-40B4-BE49-F238E27FC236}">
                      <a16:creationId xmlns:a16="http://schemas.microsoft.com/office/drawing/2014/main" id="{0DDF36B4-4DBC-4D6C-8FDF-FAFCF0E9CA5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410;p49">
                  <a:extLst>
                    <a:ext uri="{FF2B5EF4-FFF2-40B4-BE49-F238E27FC236}">
                      <a16:creationId xmlns:a16="http://schemas.microsoft.com/office/drawing/2014/main" id="{A67F3EA7-FDB9-4E05-BA53-781FFD76D8E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4" name="Google Shape;1411;p49">
                  <a:extLst>
                    <a:ext uri="{FF2B5EF4-FFF2-40B4-BE49-F238E27FC236}">
                      <a16:creationId xmlns:a16="http://schemas.microsoft.com/office/drawing/2014/main" id="{B20BE213-A944-4A54-85E4-A07E68ECEE7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412;p49">
                  <a:extLst>
                    <a:ext uri="{FF2B5EF4-FFF2-40B4-BE49-F238E27FC236}">
                      <a16:creationId xmlns:a16="http://schemas.microsoft.com/office/drawing/2014/main" id="{00A91259-14F9-4B80-9E0D-1A70C4A326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 name="Google Shape;1413;p49">
                  <a:extLst>
                    <a:ext uri="{FF2B5EF4-FFF2-40B4-BE49-F238E27FC236}">
                      <a16:creationId xmlns:a16="http://schemas.microsoft.com/office/drawing/2014/main" id="{664E3741-836D-4048-A58D-709B7E2B1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7" name="Google Shape;1414;p49">
                  <a:extLst>
                    <a:ext uri="{FF2B5EF4-FFF2-40B4-BE49-F238E27FC236}">
                      <a16:creationId xmlns:a16="http://schemas.microsoft.com/office/drawing/2014/main" id="{D7C114B5-4FF9-4CF4-AC59-4AF0EFA6D8F1}"/>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415;p49">
                  <a:extLst>
                    <a:ext uri="{FF2B5EF4-FFF2-40B4-BE49-F238E27FC236}">
                      <a16:creationId xmlns:a16="http://schemas.microsoft.com/office/drawing/2014/main" id="{8D1F0AC7-9D2A-40A5-B9B9-31800D990E5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1416;p49">
                  <a:extLst>
                    <a:ext uri="{FF2B5EF4-FFF2-40B4-BE49-F238E27FC236}">
                      <a16:creationId xmlns:a16="http://schemas.microsoft.com/office/drawing/2014/main" id="{657CBD09-6352-4E20-ACB3-6A249ED224C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Google Shape;1417;p49">
                  <a:extLst>
                    <a:ext uri="{FF2B5EF4-FFF2-40B4-BE49-F238E27FC236}">
                      <a16:creationId xmlns:a16="http://schemas.microsoft.com/office/drawing/2014/main" id="{916A3B9C-B29F-464D-8CD5-B690C080D4B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1418;p49">
                  <a:extLst>
                    <a:ext uri="{FF2B5EF4-FFF2-40B4-BE49-F238E27FC236}">
                      <a16:creationId xmlns:a16="http://schemas.microsoft.com/office/drawing/2014/main" id="{F6135E3C-7051-46B2-A992-C5833CA361C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 name="Google Shape;1419;p49">
                  <a:extLst>
                    <a:ext uri="{FF2B5EF4-FFF2-40B4-BE49-F238E27FC236}">
                      <a16:creationId xmlns:a16="http://schemas.microsoft.com/office/drawing/2014/main" id="{1196FEBC-A174-40F1-9EDF-FDEA7AC9E15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1420;p49">
                  <a:extLst>
                    <a:ext uri="{FF2B5EF4-FFF2-40B4-BE49-F238E27FC236}">
                      <a16:creationId xmlns:a16="http://schemas.microsoft.com/office/drawing/2014/main" id="{70ABC3F5-3736-4285-A4C1-D8F9D429912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5" name="Google Shape;1421;p49">
                  <a:extLst>
                    <a:ext uri="{FF2B5EF4-FFF2-40B4-BE49-F238E27FC236}">
                      <a16:creationId xmlns:a16="http://schemas.microsoft.com/office/drawing/2014/main" id="{BD6B43BA-27E4-412C-BFAC-83AD0A0A3B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 name="Google Shape;1422;p49">
                  <a:extLst>
                    <a:ext uri="{FF2B5EF4-FFF2-40B4-BE49-F238E27FC236}">
                      <a16:creationId xmlns:a16="http://schemas.microsoft.com/office/drawing/2014/main" id="{CECD8B7C-3557-4145-B365-7298F5D278B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27" name="Group 126">
            <a:extLst>
              <a:ext uri="{FF2B5EF4-FFF2-40B4-BE49-F238E27FC236}">
                <a16:creationId xmlns:a16="http://schemas.microsoft.com/office/drawing/2014/main" id="{E6BD56F7-7FDB-464B-A734-49D9CA76A8DE}"/>
              </a:ext>
            </a:extLst>
          </p:cNvPr>
          <p:cNvGrpSpPr/>
          <p:nvPr/>
        </p:nvGrpSpPr>
        <p:grpSpPr>
          <a:xfrm>
            <a:off x="10708690" y="0"/>
            <a:ext cx="1506583" cy="5143500"/>
            <a:chOff x="11115791" y="0"/>
            <a:chExt cx="1506583" cy="5143500"/>
          </a:xfrm>
        </p:grpSpPr>
        <p:sp>
          <p:nvSpPr>
            <p:cNvPr id="128" name="side panel light rectangle">
              <a:extLst>
                <a:ext uri="{FF2B5EF4-FFF2-40B4-BE49-F238E27FC236}">
                  <a16:creationId xmlns:a16="http://schemas.microsoft.com/office/drawing/2014/main" id="{57B34A06-7B1E-4B81-8CC6-77F96F875EC4}"/>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29" name="side panel textbox">
              <a:extLst>
                <a:ext uri="{FF2B5EF4-FFF2-40B4-BE49-F238E27FC236}">
                  <a16:creationId xmlns:a16="http://schemas.microsoft.com/office/drawing/2014/main" id="{FAD00F06-6306-44B0-91C9-B77C3138A780}"/>
                </a:ext>
              </a:extLst>
            </p:cNvPr>
            <p:cNvSpPr txBox="1"/>
            <p:nvPr/>
          </p:nvSpPr>
          <p:spPr>
            <a:xfrm>
              <a:off x="11149224" y="27074"/>
              <a:ext cx="1450860" cy="484324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There are a number of activities you can do as you sing along to the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Give out the 7 colors to students (colored paper, origami paper, colored blocks, colored pencils – anything will do) and have students touch the colors in time with the song.</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Simply pat your knees or clap in time with the music as you sing the song</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Give each student a print out of the Rainbow Song song poster. As they sing along, they touch each color or picture.</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Put colored paper up around the walls of the classroom. Have all of your students point to each color as it is sung.</a:t>
              </a:r>
              <a:b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br>
              <a:endPar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a:ln>
                    <a:noFill/>
                  </a:ln>
                  <a:solidFill>
                    <a:srgbClr val="0000FF"/>
                  </a:solidFill>
                  <a:effectLst/>
                  <a:uLnTx/>
                  <a:uFillTx/>
                  <a:latin typeface="Calibri" panose="020F0502020204030204"/>
                  <a:cs typeface="Arial"/>
                  <a:sym typeface="Arial"/>
                </a:rPr>
                <a:t>click panel to go back</a:t>
              </a:r>
              <a:r>
                <a:rPr kumimoji="0" lang="en-GB" sz="1000" b="0" i="0" u="none" strike="noStrike" kern="0" cap="none" spc="0" normalizeH="0" baseline="0" noProof="0">
                  <a:ln>
                    <a:noFill/>
                  </a:ln>
                  <a:solidFill>
                    <a:srgbClr val="0000FF"/>
                  </a:solidFill>
                  <a:effectLst/>
                  <a:uLnTx/>
                  <a:uFillTx/>
                  <a:latin typeface="Calibri" panose="020F0502020204030204"/>
                  <a:cs typeface="Arial"/>
                  <a:sym typeface="Arial"/>
                </a:rPr>
                <a:t> »</a:t>
              </a:r>
              <a:endPar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endParaRPr>
            </a:p>
          </p:txBody>
        </p:sp>
      </p:grpSp>
      <p:pic>
        <p:nvPicPr>
          <p:cNvPr id="10" name="Picture 9">
            <a:extLst>
              <a:ext uri="{FF2B5EF4-FFF2-40B4-BE49-F238E27FC236}">
                <a16:creationId xmlns:a16="http://schemas.microsoft.com/office/drawing/2014/main" id="{851945CC-5A90-4467-9688-D2400D790D3F}"/>
              </a:ext>
            </a:extLst>
          </p:cNvPr>
          <p:cNvPicPr>
            <a:picLocks noChangeAspect="1"/>
          </p:cNvPicPr>
          <p:nvPr/>
        </p:nvPicPr>
        <p:blipFill>
          <a:blip r:embed="rId2"/>
          <a:stretch>
            <a:fillRect/>
          </a:stretch>
        </p:blipFill>
        <p:spPr>
          <a:xfrm>
            <a:off x="1423824" y="860482"/>
            <a:ext cx="5183748" cy="3152688"/>
          </a:xfrm>
          <a:prstGeom prst="rect">
            <a:avLst/>
          </a:prstGeom>
        </p:spPr>
      </p:pic>
      <p:sp>
        <p:nvSpPr>
          <p:cNvPr id="12" name="Oval 11">
            <a:extLst>
              <a:ext uri="{FF2B5EF4-FFF2-40B4-BE49-F238E27FC236}">
                <a16:creationId xmlns:a16="http://schemas.microsoft.com/office/drawing/2014/main" id="{F562C7F3-762A-490A-A18B-7A319CE46D0C}"/>
              </a:ext>
            </a:extLst>
          </p:cNvPr>
          <p:cNvSpPr/>
          <p:nvPr/>
        </p:nvSpPr>
        <p:spPr>
          <a:xfrm>
            <a:off x="1051805" y="1195754"/>
            <a:ext cx="1357596" cy="13575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18" name="Oval 117">
            <a:extLst>
              <a:ext uri="{FF2B5EF4-FFF2-40B4-BE49-F238E27FC236}">
                <a16:creationId xmlns:a16="http://schemas.microsoft.com/office/drawing/2014/main" id="{D8D9DA75-BFD6-4EE3-A7FC-037AF3BE1AA1}"/>
              </a:ext>
            </a:extLst>
          </p:cNvPr>
          <p:cNvSpPr/>
          <p:nvPr/>
        </p:nvSpPr>
        <p:spPr>
          <a:xfrm>
            <a:off x="2598827" y="1192741"/>
            <a:ext cx="1357596" cy="13575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1" name="Oval 130">
            <a:extLst>
              <a:ext uri="{FF2B5EF4-FFF2-40B4-BE49-F238E27FC236}">
                <a16:creationId xmlns:a16="http://schemas.microsoft.com/office/drawing/2014/main" id="{49FF2B47-4C65-4A42-9CEF-BB4F7EE77B91}"/>
              </a:ext>
            </a:extLst>
          </p:cNvPr>
          <p:cNvSpPr/>
          <p:nvPr/>
        </p:nvSpPr>
        <p:spPr>
          <a:xfrm>
            <a:off x="4143704" y="1192741"/>
            <a:ext cx="1357596" cy="135759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3" name="Oval 132">
            <a:extLst>
              <a:ext uri="{FF2B5EF4-FFF2-40B4-BE49-F238E27FC236}">
                <a16:creationId xmlns:a16="http://schemas.microsoft.com/office/drawing/2014/main" id="{0CD2DCE4-1FE6-4B32-8315-EA130B5CCB5B}"/>
              </a:ext>
            </a:extLst>
          </p:cNvPr>
          <p:cNvSpPr/>
          <p:nvPr/>
        </p:nvSpPr>
        <p:spPr>
          <a:xfrm>
            <a:off x="5725220" y="1183849"/>
            <a:ext cx="1357596" cy="13575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4" name="Oval 133">
            <a:extLst>
              <a:ext uri="{FF2B5EF4-FFF2-40B4-BE49-F238E27FC236}">
                <a16:creationId xmlns:a16="http://schemas.microsoft.com/office/drawing/2014/main" id="{8BEC847E-65AF-40DF-A541-9BAD774C6677}"/>
              </a:ext>
            </a:extLst>
          </p:cNvPr>
          <p:cNvSpPr/>
          <p:nvPr/>
        </p:nvSpPr>
        <p:spPr>
          <a:xfrm>
            <a:off x="1814624" y="2895975"/>
            <a:ext cx="1357596" cy="13575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5" name="Oval 134">
            <a:extLst>
              <a:ext uri="{FF2B5EF4-FFF2-40B4-BE49-F238E27FC236}">
                <a16:creationId xmlns:a16="http://schemas.microsoft.com/office/drawing/2014/main" id="{BA430BE9-8564-4FF2-93FC-F7F85374F5DE}"/>
              </a:ext>
            </a:extLst>
          </p:cNvPr>
          <p:cNvSpPr/>
          <p:nvPr/>
        </p:nvSpPr>
        <p:spPr>
          <a:xfrm>
            <a:off x="3361646" y="2892962"/>
            <a:ext cx="1357596" cy="1357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6" name="Oval 135">
            <a:extLst>
              <a:ext uri="{FF2B5EF4-FFF2-40B4-BE49-F238E27FC236}">
                <a16:creationId xmlns:a16="http://schemas.microsoft.com/office/drawing/2014/main" id="{968785D5-DEE5-44A5-8614-EA8895A59B2A}"/>
              </a:ext>
            </a:extLst>
          </p:cNvPr>
          <p:cNvSpPr/>
          <p:nvPr/>
        </p:nvSpPr>
        <p:spPr>
          <a:xfrm>
            <a:off x="4921271" y="2892962"/>
            <a:ext cx="1357596" cy="13575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1" name="Group 30">
            <a:extLst>
              <a:ext uri="{FF2B5EF4-FFF2-40B4-BE49-F238E27FC236}">
                <a16:creationId xmlns:a16="http://schemas.microsoft.com/office/drawing/2014/main" id="{8DCDF885-CE89-4AFA-892B-C6B86551DA89}"/>
              </a:ext>
            </a:extLst>
          </p:cNvPr>
          <p:cNvGrpSpPr/>
          <p:nvPr/>
        </p:nvGrpSpPr>
        <p:grpSpPr>
          <a:xfrm>
            <a:off x="1567873" y="131661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4037901-767E-7FF1-5539-CD6B082B34B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4" name="Picture 3" descr="A red and white play button&#10;&#10;Description automatically generated with low confidence">
            <a:extLst>
              <a:ext uri="{FF2B5EF4-FFF2-40B4-BE49-F238E27FC236}">
                <a16:creationId xmlns:a16="http://schemas.microsoft.com/office/drawing/2014/main" id="{90DAE20E-B841-3875-A89D-199E864E8860}"/>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6" name="Group 5">
            <a:extLst>
              <a:ext uri="{FF2B5EF4-FFF2-40B4-BE49-F238E27FC236}">
                <a16:creationId xmlns:a16="http://schemas.microsoft.com/office/drawing/2014/main" id="{437AB0A4-6379-DEF5-01B6-044293049D60}"/>
              </a:ext>
            </a:extLst>
          </p:cNvPr>
          <p:cNvGrpSpPr/>
          <p:nvPr/>
        </p:nvGrpSpPr>
        <p:grpSpPr>
          <a:xfrm>
            <a:off x="1589048" y="1325508"/>
            <a:ext cx="5050844" cy="2687046"/>
            <a:chOff x="1818543" y="1380546"/>
            <a:chExt cx="5050844" cy="2687046"/>
          </a:xfrm>
        </p:grpSpPr>
        <p:sp>
          <p:nvSpPr>
            <p:cNvPr id="8" name="Rectangle: Rounded Corners 7">
              <a:extLst>
                <a:ext uri="{FF2B5EF4-FFF2-40B4-BE49-F238E27FC236}">
                  <a16:creationId xmlns:a16="http://schemas.microsoft.com/office/drawing/2014/main" id="{C849DB92-F72F-6DE3-2705-865A4BA29E68}"/>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4C3A0547-2C43-25B2-CF0A-26D431BEB4B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4" name="Group 13">
              <a:extLst>
                <a:ext uri="{FF2B5EF4-FFF2-40B4-BE49-F238E27FC236}">
                  <a16:creationId xmlns:a16="http://schemas.microsoft.com/office/drawing/2014/main" id="{9611E6A8-47F3-2838-69C7-1872AE9CA5F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 name="Google Shape;468;p32">
                <a:extLst>
                  <a:ext uri="{FF2B5EF4-FFF2-40B4-BE49-F238E27FC236}">
                    <a16:creationId xmlns:a16="http://schemas.microsoft.com/office/drawing/2014/main" id="{CFCAD482-6AB1-6802-8899-EF1943F3BDB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69;p32">
                <a:extLst>
                  <a:ext uri="{FF2B5EF4-FFF2-40B4-BE49-F238E27FC236}">
                    <a16:creationId xmlns:a16="http://schemas.microsoft.com/office/drawing/2014/main" id="{6D484FB8-787F-4285-4A08-F68DCF31C139}"/>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966042-28F2-3480-D3C1-A14C67F8D00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D44F1B92-1A72-811D-A2D1-C65F8B7219F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2;p32">
                <a:extLst>
                  <a:ext uri="{FF2B5EF4-FFF2-40B4-BE49-F238E27FC236}">
                    <a16:creationId xmlns:a16="http://schemas.microsoft.com/office/drawing/2014/main" id="{915ED880-93D3-703D-F148-2262635CC76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3;p32">
                <a:extLst>
                  <a:ext uri="{FF2B5EF4-FFF2-40B4-BE49-F238E27FC236}">
                    <a16:creationId xmlns:a16="http://schemas.microsoft.com/office/drawing/2014/main" id="{65935BBB-5B3F-9A3C-E5A3-0F22792512D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474;p32">
                <a:extLst>
                  <a:ext uri="{FF2B5EF4-FFF2-40B4-BE49-F238E27FC236}">
                    <a16:creationId xmlns:a16="http://schemas.microsoft.com/office/drawing/2014/main" id="{921DDC77-F2A8-5164-6299-940C4A5CE39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475;p32">
                <a:extLst>
                  <a:ext uri="{FF2B5EF4-FFF2-40B4-BE49-F238E27FC236}">
                    <a16:creationId xmlns:a16="http://schemas.microsoft.com/office/drawing/2014/main" id="{C30B97F6-1731-DB1A-A984-EA5CDB412205}"/>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476;p32">
                <a:extLst>
                  <a:ext uri="{FF2B5EF4-FFF2-40B4-BE49-F238E27FC236}">
                    <a16:creationId xmlns:a16="http://schemas.microsoft.com/office/drawing/2014/main" id="{D5A10150-654E-37FD-EB47-D5489827D4B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477;p32">
                <a:extLst>
                  <a:ext uri="{FF2B5EF4-FFF2-40B4-BE49-F238E27FC236}">
                    <a16:creationId xmlns:a16="http://schemas.microsoft.com/office/drawing/2014/main" id="{5BD1D093-1F6A-D5F7-C238-D51D8BF51A3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478;p32">
                <a:extLst>
                  <a:ext uri="{FF2B5EF4-FFF2-40B4-BE49-F238E27FC236}">
                    <a16:creationId xmlns:a16="http://schemas.microsoft.com/office/drawing/2014/main" id="{1A113CF1-FC68-DBC8-9739-AD538725A503}"/>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9;p32">
                <a:extLst>
                  <a:ext uri="{FF2B5EF4-FFF2-40B4-BE49-F238E27FC236}">
                    <a16:creationId xmlns:a16="http://schemas.microsoft.com/office/drawing/2014/main" id="{C0E66651-6C95-40CA-F53E-DAA8415A4DE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480;p32">
                <a:extLst>
                  <a:ext uri="{FF2B5EF4-FFF2-40B4-BE49-F238E27FC236}">
                    <a16:creationId xmlns:a16="http://schemas.microsoft.com/office/drawing/2014/main" id="{0AB18CA2-C18E-899C-2C99-7295CFF93B0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481;p32">
                <a:extLst>
                  <a:ext uri="{FF2B5EF4-FFF2-40B4-BE49-F238E27FC236}">
                    <a16:creationId xmlns:a16="http://schemas.microsoft.com/office/drawing/2014/main" id="{DDDEDA74-2173-B9CB-5D81-AFCE9D1E5C5C}"/>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482;p32">
                <a:extLst>
                  <a:ext uri="{FF2B5EF4-FFF2-40B4-BE49-F238E27FC236}">
                    <a16:creationId xmlns:a16="http://schemas.microsoft.com/office/drawing/2014/main" id="{14D7F105-A73D-3A79-E854-4434B81CCC9D}"/>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83;p32">
                <a:extLst>
                  <a:ext uri="{FF2B5EF4-FFF2-40B4-BE49-F238E27FC236}">
                    <a16:creationId xmlns:a16="http://schemas.microsoft.com/office/drawing/2014/main" id="{4A574C3C-BDCD-9018-78DA-60F3D9B718A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484;p32">
                <a:extLst>
                  <a:ext uri="{FF2B5EF4-FFF2-40B4-BE49-F238E27FC236}">
                    <a16:creationId xmlns:a16="http://schemas.microsoft.com/office/drawing/2014/main" id="{44677DDB-1074-119B-A46D-C8D084549900}"/>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46" name="Group 45">
            <a:extLst>
              <a:ext uri="{FF2B5EF4-FFF2-40B4-BE49-F238E27FC236}">
                <a16:creationId xmlns:a16="http://schemas.microsoft.com/office/drawing/2014/main" id="{D5C9F7EB-9FA3-94CE-55A1-077347F9AE17}"/>
              </a:ext>
            </a:extLst>
          </p:cNvPr>
          <p:cNvGrpSpPr>
            <a:grpSpLocks noGrp="1" noUngrp="1" noRot="1" noMove="1" noResize="1"/>
          </p:cNvGrpSpPr>
          <p:nvPr/>
        </p:nvGrpSpPr>
        <p:grpSpPr>
          <a:xfrm>
            <a:off x="-14628" y="0"/>
            <a:ext cx="9158628" cy="5143500"/>
            <a:chOff x="-14628" y="0"/>
            <a:chExt cx="9158628" cy="5143500"/>
          </a:xfrm>
        </p:grpSpPr>
        <p:cxnSp>
          <p:nvCxnSpPr>
            <p:cNvPr id="47" name="AutoShape 3">
              <a:extLst>
                <a:ext uri="{FF2B5EF4-FFF2-40B4-BE49-F238E27FC236}">
                  <a16:creationId xmlns:a16="http://schemas.microsoft.com/office/drawing/2014/main" id="{FB36AB11-8A43-A484-44BE-85A2AC1D966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8" name="AutoShape 4">
              <a:extLst>
                <a:ext uri="{FF2B5EF4-FFF2-40B4-BE49-F238E27FC236}">
                  <a16:creationId xmlns:a16="http://schemas.microsoft.com/office/drawing/2014/main" id="{EDB41A06-1C40-A826-5C66-BA1201EEF41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9" name="Group 48">
              <a:extLst>
                <a:ext uri="{FF2B5EF4-FFF2-40B4-BE49-F238E27FC236}">
                  <a16:creationId xmlns:a16="http://schemas.microsoft.com/office/drawing/2014/main" id="{B722F4AF-6310-11F8-AD88-E2ED935B3210}"/>
                </a:ext>
              </a:extLst>
            </p:cNvPr>
            <p:cNvGrpSpPr>
              <a:grpSpLocks noGrp="1" noUngrp="1" noRot="1" noMove="1" noResize="1"/>
            </p:cNvGrpSpPr>
            <p:nvPr/>
          </p:nvGrpSpPr>
          <p:grpSpPr bwMode="auto">
            <a:xfrm>
              <a:off x="3588189" y="2214383"/>
              <a:ext cx="1967622" cy="714734"/>
              <a:chOff x="6549" y="5686"/>
              <a:chExt cx="3510" cy="1275"/>
            </a:xfrm>
          </p:grpSpPr>
          <p:sp>
            <p:nvSpPr>
              <p:cNvPr id="50" name="AutoShape 6">
                <a:extLst>
                  <a:ext uri="{FF2B5EF4-FFF2-40B4-BE49-F238E27FC236}">
                    <a16:creationId xmlns:a16="http://schemas.microsoft.com/office/drawing/2014/main" id="{177EB5F0-2384-6A67-9BDF-F2B56E26E1C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BEDD20D2-9460-1677-A6B2-846CB36840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979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82"/>
                                        </p:tgtEl>
                                        <p:attrNameLst>
                                          <p:attrName>ppt_x</p:attrName>
                                          <p:attrName>ppt_y</p:attrName>
                                        </p:attrNameLst>
                                      </p:cBhvr>
                                      <p:rCtr x="-8194" y="0"/>
                                    </p:animMotion>
                                  </p:childTnLst>
                                </p:cTn>
                              </p:par>
                            </p:childTnLst>
                          </p:cTn>
                        </p:par>
                        <p:par>
                          <p:cTn id="47" fill="hold">
                            <p:stCondLst>
                              <p:cond delay="5150"/>
                            </p:stCondLst>
                            <p:childTnLst>
                              <p:par>
                                <p:cTn id="48" presetID="1" presetClass="exit" presetSubtype="0" fill="hold" nodeType="afterEffect">
                                  <p:stCondLst>
                                    <p:cond delay="0"/>
                                  </p:stCondLst>
                                  <p:childTnLst>
                                    <p:set>
                                      <p:cBhvr>
                                        <p:cTn id="49" dur="1" fill="hold">
                                          <p:stCondLst>
                                            <p:cond delay="999"/>
                                          </p:stCondLst>
                                        </p:cTn>
                                        <p:tgtEl>
                                          <p:spTgt spid="10"/>
                                        </p:tgtEl>
                                        <p:attrNameLst>
                                          <p:attrName>style.visibility</p:attrName>
                                        </p:attrNameLst>
                                      </p:cBhvr>
                                      <p:to>
                                        <p:strVal val="hidden"/>
                                      </p:to>
                                    </p:set>
                                  </p:childTnLst>
                                </p:cTn>
                              </p:par>
                            </p:childTnLst>
                          </p:cTn>
                        </p:par>
                        <p:par>
                          <p:cTn id="50" fill="hold">
                            <p:stCondLst>
                              <p:cond delay="61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65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par>
                          <p:cTn id="58" fill="hold">
                            <p:stCondLst>
                              <p:cond delay="7150"/>
                            </p:stCondLst>
                            <p:childTnLst>
                              <p:par>
                                <p:cTn id="59" presetID="10" presetClass="entr" presetSubtype="0" fill="hold" grpId="0"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childTnLst>
                          </p:cTn>
                        </p:par>
                        <p:par>
                          <p:cTn id="62" fill="hold">
                            <p:stCondLst>
                              <p:cond delay="7650"/>
                            </p:stCondLst>
                            <p:childTnLst>
                              <p:par>
                                <p:cTn id="63" presetID="10"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par>
                          <p:cTn id="66" fill="hold">
                            <p:stCondLst>
                              <p:cond delay="8150"/>
                            </p:stCondLst>
                            <p:childTnLst>
                              <p:par>
                                <p:cTn id="67" presetID="10" presetClass="entr" presetSubtype="0"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par>
                          <p:cTn id="70" fill="hold">
                            <p:stCondLst>
                              <p:cond delay="8650"/>
                            </p:stCondLst>
                            <p:childTnLst>
                              <p:par>
                                <p:cTn id="71" presetID="10" presetClass="entr" presetSubtype="0"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fade">
                                      <p:cBhvr>
                                        <p:cTn id="73" dur="500"/>
                                        <p:tgtEl>
                                          <p:spTgt spid="136"/>
                                        </p:tgtEl>
                                      </p:cBhvr>
                                    </p:animEffect>
                                  </p:childTnLst>
                                </p:cTn>
                              </p:par>
                            </p:childTnLst>
                          </p:cTn>
                        </p:par>
                        <p:par>
                          <p:cTn id="74" fill="hold">
                            <p:stCondLst>
                              <p:cond delay="9150"/>
                            </p:stCondLst>
                            <p:childTnLst>
                              <p:par>
                                <p:cTn id="75" presetID="10" presetClass="entr" presetSubtype="0"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2"/>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1743 0 L -0.33298 0 " pathEditMode="relative" rAng="0" ptsTypes="AA">
                                      <p:cBhvr>
                                        <p:cTn id="82" dur="1000" fill="hold"/>
                                        <p:tgtEl>
                                          <p:spTgt spid="127"/>
                                        </p:tgtEl>
                                        <p:attrNameLst>
                                          <p:attrName>ppt_x</p:attrName>
                                          <p:attrName>ppt_y</p:attrName>
                                        </p:attrNameLst>
                                      </p:cBhvr>
                                      <p:rCtr x="-7934" y="0"/>
                                    </p:animMotion>
                                  </p:childTnLst>
                                </p:cTn>
                              </p:par>
                            </p:childTnLst>
                          </p:cTn>
                        </p:par>
                      </p:childTnLst>
                    </p:cTn>
                  </p:par>
                </p:childTnLst>
              </p:cTn>
              <p:nextCondLst>
                <p:cond evt="onClick" delay="0">
                  <p:tgtEl>
                    <p:spTgt spid="82"/>
                  </p:tgtEl>
                </p:cond>
              </p:nextCondLst>
            </p:seq>
            <p:seq concurrent="1" nextAc="seek">
              <p:cTn id="83" restart="whenNotActive" fill="hold" evtFilter="cancelBubble" nodeType="interactiveSeq">
                <p:stCondLst>
                  <p:cond evt="onClick" delay="0">
                    <p:tgtEl>
                      <p:spTgt spid="12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0.33212 -0.00031 L -0.08212 -0.00031 " pathEditMode="relative" rAng="0" ptsTypes="AA">
                                      <p:cBhvr>
                                        <p:cTn id="87" dur="1000" fill="hold"/>
                                        <p:tgtEl>
                                          <p:spTgt spid="127"/>
                                        </p:tgtEl>
                                        <p:attrNameLst>
                                          <p:attrName>ppt_x</p:attrName>
                                          <p:attrName>ppt_y</p:attrName>
                                        </p:attrNameLst>
                                      </p:cBhvr>
                                      <p:rCtr x="12500" y="0"/>
                                    </p:animMotion>
                                  </p:childTnLst>
                                </p:cTn>
                              </p:par>
                            </p:childTnLst>
                          </p:cTn>
                        </p:par>
                      </p:childTnLst>
                    </p:cTn>
                  </p:par>
                </p:childTnLst>
              </p:cTn>
              <p:nextCondLst>
                <p:cond evt="onClick" delay="0">
                  <p:tgtEl>
                    <p:spTgt spid="127"/>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4"/>
                    </p:tgtEl>
                  </p:cond>
                </p:stCondLst>
                <p:endSync evt="end" delay="0">
                  <p:rtn val="all"/>
                </p:endSync>
                <p:childTnLst>
                  <p:par>
                    <p:cTn id="96" fill="hold">
                      <p:stCondLst>
                        <p:cond delay="0"/>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31"/>
                                        </p:tgtEl>
                                        <p:attrNameLst>
                                          <p:attrName>ppt_x</p:attrName>
                                        </p:attrNameLst>
                                      </p:cBhvr>
                                      <p:tavLst>
                                        <p:tav tm="0">
                                          <p:val>
                                            <p:strVal val="ppt_x"/>
                                          </p:val>
                                        </p:tav>
                                        <p:tav tm="100000">
                                          <p:val>
                                            <p:strVal val="ppt_x"/>
                                          </p:val>
                                        </p:tav>
                                      </p:tavLst>
                                    </p:anim>
                                    <p:anim calcmode="lin" valueType="num">
                                      <p:cBhvr additive="base">
                                        <p:cTn id="107" dur="500"/>
                                        <p:tgtEl>
                                          <p:spTgt spid="31"/>
                                        </p:tgtEl>
                                        <p:attrNameLst>
                                          <p:attrName>ppt_y</p:attrName>
                                        </p:attrNameLst>
                                      </p:cBhvr>
                                      <p:tavLst>
                                        <p:tav tm="0">
                                          <p:val>
                                            <p:strVal val="ppt_y"/>
                                          </p:val>
                                        </p:tav>
                                        <p:tav tm="100000">
                                          <p:val>
                                            <p:strVal val="1+ppt_h/2"/>
                                          </p:val>
                                        </p:tav>
                                      </p:tavLst>
                                    </p:anim>
                                    <p:set>
                                      <p:cBhvr>
                                        <p:cTn id="1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6"/>
                                        </p:tgtEl>
                                        <p:attrNameLst>
                                          <p:attrName>ppt_x</p:attrName>
                                        </p:attrNameLst>
                                      </p:cBhvr>
                                      <p:tavLst>
                                        <p:tav tm="0">
                                          <p:val>
                                            <p:strVal val="ppt_x"/>
                                          </p:val>
                                        </p:tav>
                                        <p:tav tm="100000">
                                          <p:val>
                                            <p:strVal val="ppt_x"/>
                                          </p:val>
                                        </p:tav>
                                      </p:tavLst>
                                    </p:anim>
                                    <p:anim calcmode="lin" valueType="num">
                                      <p:cBhvr additive="base">
                                        <p:cTn id="114" dur="500"/>
                                        <p:tgtEl>
                                          <p:spTgt spid="6"/>
                                        </p:tgtEl>
                                        <p:attrNameLst>
                                          <p:attrName>ppt_y</p:attrName>
                                        </p:attrNameLst>
                                      </p:cBhvr>
                                      <p:tavLst>
                                        <p:tav tm="0">
                                          <p:val>
                                            <p:strVal val="ppt_y"/>
                                          </p:val>
                                        </p:tav>
                                        <p:tav tm="100000">
                                          <p:val>
                                            <p:strVal val="1+ppt_h/2"/>
                                          </p:val>
                                        </p:tav>
                                      </p:tavLst>
                                    </p:anim>
                                    <p:set>
                                      <p:cBhvr>
                                        <p:cTn id="1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1" grpId="0" animBg="1"/>
      <p:bldP spid="68" grpId="0"/>
      <p:bldP spid="7" grpId="0"/>
      <p:bldP spid="70" grpId="0"/>
      <p:bldP spid="12" grpId="0" animBg="1"/>
      <p:bldP spid="118" grpId="0" animBg="1"/>
      <p:bldP spid="131" grpId="0" animBg="1"/>
      <p:bldP spid="133" grpId="0" animBg="1"/>
      <p:bldP spid="134" grpId="0" animBg="1"/>
      <p:bldP spid="135"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US" smtClean="0"/>
              <a:pPr/>
              <a:t>14</a:t>
            </a:fld>
            <a:r>
              <a:rPr lang="en-US"/>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US" b="1" dirty="0"/>
              <a:t>New Learning and Practice</a:t>
            </a:r>
            <a:endParaRPr lang="en-US"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US" dirty="0">
                <a:hlinkClick r:id="rId2" action="ppaction://hlinksldjump"/>
              </a:rPr>
              <a:t>Review and teach fruit: apple, banana, grapes, orange, melon, pineapple</a:t>
            </a:r>
            <a:endParaRPr lang="en-US" dirty="0"/>
          </a:p>
          <a:p>
            <a:r>
              <a:rPr lang="en-US" dirty="0">
                <a:hlinkClick r:id="rId3" action="ppaction://hlinksldjump"/>
              </a:rPr>
              <a:t>Play "Fruit fetch"</a:t>
            </a:r>
            <a:endParaRPr lang="en-US" dirty="0"/>
          </a:p>
          <a:p>
            <a:r>
              <a:rPr lang="en-US" dirty="0">
                <a:hlinkClick r:id="rId4" action="ppaction://hlinksldjump"/>
              </a:rPr>
              <a:t>Play "Fruit rope jump" game</a:t>
            </a:r>
            <a:endParaRPr lang="en-US" dirty="0"/>
          </a:p>
          <a:p>
            <a:r>
              <a:rPr lang="en-US" dirty="0">
                <a:hlinkClick r:id="rId5" action="ppaction://hlinksldjump"/>
              </a:rPr>
              <a:t>5-minute play time</a:t>
            </a:r>
            <a:endParaRPr lang="en-US" dirty="0"/>
          </a:p>
          <a:p>
            <a:r>
              <a:rPr lang="en-US" dirty="0">
                <a:hlinkClick r:id="rId6" action="ppaction://hlinksldjump"/>
              </a:rPr>
              <a:t>Do review quiz: colors and fruit</a:t>
            </a:r>
            <a:endParaRPr lang="en-US" dirty="0"/>
          </a:p>
          <a:p>
            <a:r>
              <a:rPr lang="en-US" dirty="0">
                <a:hlinkClick r:id="rId7" action="ppaction://hlinksldjump"/>
              </a:rPr>
              <a:t>Read classroom reader "What color am I?"</a:t>
            </a:r>
            <a:endParaRPr lang="en-US"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pic>
        <p:nvPicPr>
          <p:cNvPr id="7" name="Picture 6">
            <a:extLst>
              <a:ext uri="{FF2B5EF4-FFF2-40B4-BE49-F238E27FC236}">
                <a16:creationId xmlns:a16="http://schemas.microsoft.com/office/drawing/2014/main" id="{B585561F-BF29-45B2-8E32-C632F2663821}"/>
              </a:ext>
            </a:extLst>
          </p:cNvPr>
          <p:cNvPicPr>
            <a:picLocks noChangeAspect="1"/>
          </p:cNvPicPr>
          <p:nvPr/>
        </p:nvPicPr>
        <p:blipFill>
          <a:blip r:embed="rId8"/>
          <a:stretch>
            <a:fillRect/>
          </a:stretch>
        </p:blipFill>
        <p:spPr>
          <a:xfrm>
            <a:off x="6175619" y="1128596"/>
            <a:ext cx="2732908" cy="3651346"/>
          </a:xfrm>
          <a:prstGeom prst="rect">
            <a:avLst/>
          </a:prstGeom>
        </p:spPr>
      </p:pic>
      <p:grpSp>
        <p:nvGrpSpPr>
          <p:cNvPr id="5" name="Group 4">
            <a:extLst>
              <a:ext uri="{FF2B5EF4-FFF2-40B4-BE49-F238E27FC236}">
                <a16:creationId xmlns:a16="http://schemas.microsoft.com/office/drawing/2014/main" id="{BC5DB765-6F2F-6A0D-67FF-C20312389D05}"/>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E9D93BDD-F66B-C7FA-92CE-FC5A92F1D21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897885C9-4D76-92C4-16F6-59A35CF2DD7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225FD1E0-D241-53CC-FB6A-346B5C217808}"/>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9B7C82F-2BF9-FDAC-7C3D-2C1999B756D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4383E582-BA42-2D0F-9204-6CCE00A3856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205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15</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535463"/>
            </a:xfrm>
            <a:prstGeom prst="rect">
              <a:avLst/>
            </a:prstGeom>
            <a:noFill/>
          </p:spPr>
          <p:txBody>
            <a:bodyPr wrap="square" lIns="36000" tIns="36000" rIns="36000" bIns="36000" rtlCol="0">
              <a:spAutoFit/>
            </a:bodyPr>
            <a:lstStyle/>
            <a:p>
              <a:r>
                <a:rPr lang="en-US" sz="1000" b="1" dirty="0">
                  <a:latin typeface="+mn-lt"/>
                </a:rPr>
                <a:t>Review and teach fruit: apple, banana, grapes, orange, melon, pineapple</a:t>
              </a:r>
            </a:p>
            <a:p>
              <a:r>
                <a:rPr lang="en-US" sz="1000" dirty="0">
                  <a:latin typeface="+mn-lt"/>
                </a:rPr>
                <a:t>Use the plastic fruit from the previous lesson.</a:t>
              </a:r>
            </a:p>
            <a:p>
              <a:endParaRPr lang="en-US" sz="1000" dirty="0">
                <a:latin typeface="+mn-lt"/>
              </a:endParaRPr>
            </a:p>
            <a:p>
              <a:r>
                <a:rPr lang="en-US" sz="1000" dirty="0">
                  <a:latin typeface="+mn-lt"/>
                </a:rPr>
                <a:t>Sit everyone in a circle around you. Take out the box with the fruit in and shake it – the rattling sound will instantly alert your students.</a:t>
              </a:r>
            </a:p>
            <a:p>
              <a:endParaRPr lang="en-US" sz="1000" dirty="0">
                <a:latin typeface="+mn-lt"/>
              </a:endParaRPr>
            </a:p>
            <a:p>
              <a:r>
                <a:rPr lang="en-US" sz="1000" dirty="0">
                  <a:latin typeface="+mn-lt"/>
                </a:rPr>
                <a:t>Open the box and pull out a fruit. Ask "What’s this?" Elicit/Teach the word and chorus x3.</a:t>
              </a:r>
            </a:p>
            <a:p>
              <a:endParaRPr lang="en-US" sz="1000" dirty="0">
                <a:latin typeface="+mn-lt"/>
              </a:endParaRPr>
            </a:p>
            <a:p>
              <a:r>
                <a:rPr lang="en-US" sz="1000" dirty="0">
                  <a:latin typeface="+mn-lt"/>
                </a:rPr>
                <a:t>Next, mime biting the fruit and chewing, and then say "Yummy!". Then hold the fruit in front of each student to let them take an imaginary bite. </a:t>
              </a:r>
            </a:p>
            <a:p>
              <a:endParaRPr lang="en-US" sz="1000" dirty="0">
                <a:latin typeface="+mn-lt"/>
              </a:endParaRPr>
            </a:p>
            <a:p>
              <a:r>
                <a:rPr lang="en-US" sz="1000" dirty="0">
                  <a:latin typeface="+mn-lt"/>
                </a:rPr>
                <a:t>Encourage them to say "yummy!" or even "yuk!". Repeat with the other fruit.</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1</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8AB29C9-052E-4BC8-AA5C-B6908027810E}"/>
                </a:ext>
              </a:extLst>
            </p:cNvPr>
            <p:cNvSpPr txBox="1"/>
            <p:nvPr/>
          </p:nvSpPr>
          <p:spPr>
            <a:xfrm>
              <a:off x="6333208" y="4084584"/>
              <a:ext cx="856065" cy="307777"/>
            </a:xfrm>
            <a:prstGeom prst="rect">
              <a:avLst/>
            </a:prstGeom>
            <a:noFill/>
          </p:spPr>
          <p:txBody>
            <a:bodyPr wrap="none" rtlCol="0">
              <a:spAutoFit/>
            </a:bodyPr>
            <a:lstStyle/>
            <a:p>
              <a:pPr algn="ctr"/>
              <a:r>
                <a:rPr lang="en-US" dirty="0">
                  <a:latin typeface="+mn-lt"/>
                </a:rPr>
                <a:t>3 more fruit</a:t>
              </a:r>
            </a:p>
          </p:txBody>
        </p:sp>
      </p:grpSp>
      <p:pic>
        <p:nvPicPr>
          <p:cNvPr id="90" name="Picture 89">
            <a:extLst>
              <a:ext uri="{FF2B5EF4-FFF2-40B4-BE49-F238E27FC236}">
                <a16:creationId xmlns:a16="http://schemas.microsoft.com/office/drawing/2014/main" id="{DD5E19A5-399C-46AB-92CF-5B02F97FA941}"/>
              </a:ext>
            </a:extLst>
          </p:cNvPr>
          <p:cNvPicPr>
            <a:picLocks noChangeAspect="1"/>
          </p:cNvPicPr>
          <p:nvPr/>
        </p:nvPicPr>
        <p:blipFill>
          <a:blip r:embed="rId2"/>
          <a:stretch>
            <a:fillRect/>
          </a:stretch>
        </p:blipFill>
        <p:spPr>
          <a:xfrm>
            <a:off x="1867674" y="447801"/>
            <a:ext cx="3639867" cy="4052903"/>
          </a:xfrm>
          <a:prstGeom prst="rect">
            <a:avLst/>
          </a:prstGeom>
        </p:spPr>
      </p:pic>
      <p:grpSp>
        <p:nvGrpSpPr>
          <p:cNvPr id="3" name="Group 2">
            <a:extLst>
              <a:ext uri="{FF2B5EF4-FFF2-40B4-BE49-F238E27FC236}">
                <a16:creationId xmlns:a16="http://schemas.microsoft.com/office/drawing/2014/main" id="{8292516D-B58F-67D4-E163-762D09FEAD52}"/>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CF6B9F13-FD1B-42B7-2C21-A3BD5F7F817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8385EDD5-158F-3CA4-5092-E4A431CE53D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9280D085-904B-CFC8-822B-7380E00CBA06}"/>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EA8E9CD7-3DCA-7318-413A-07690298DDF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DE910BCE-3397-EC24-92B2-F6CB9CE5EA0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US" smtClean="0"/>
              <a:pPr/>
              <a:t>16</a:t>
            </a:fld>
            <a:r>
              <a:rPr lang="en-US"/>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mn-lt"/>
                </a:rPr>
                <a:t>Play "Fruit fetch"</a:t>
              </a:r>
            </a:p>
            <a:p>
              <a:r>
                <a:rPr lang="en-US" sz="1000" dirty="0">
                  <a:latin typeface="+mn-lt"/>
                </a:rPr>
                <a:t>You’ll need enough plastic fruit pieces for each student (e.g. if you have 12 students, you’ll need two of each plastic fruit – if you don’t have enough plastic fruit use our fruit flashcards instead).</a:t>
              </a:r>
            </a:p>
            <a:p>
              <a:endParaRPr lang="en-US" sz="1000" dirty="0">
                <a:latin typeface="+mn-lt"/>
              </a:endParaRPr>
            </a:p>
            <a:p>
              <a:r>
                <a:rPr lang="en-US" sz="1000" dirty="0">
                  <a:latin typeface="+mn-lt"/>
                </a:rPr>
                <a:t>Have your students sit on the floor.  Throw the fruit around the classroom. </a:t>
              </a:r>
            </a:p>
            <a:p>
              <a:endParaRPr lang="en-US" sz="1000" dirty="0">
                <a:latin typeface="+mn-lt"/>
              </a:endParaRPr>
            </a:p>
            <a:p>
              <a:r>
                <a:rPr lang="en-US" sz="1000" dirty="0">
                  <a:latin typeface="+mn-lt"/>
                </a:rPr>
                <a:t>Model the activity: say, </a:t>
              </a:r>
            </a:p>
            <a:p>
              <a:endParaRPr lang="en-US" sz="1000" dirty="0">
                <a:latin typeface="+mn-lt"/>
              </a:endParaRPr>
            </a:p>
            <a:p>
              <a:r>
                <a:rPr lang="en-US" sz="1000" i="1" dirty="0">
                  <a:latin typeface="+mn-lt"/>
                </a:rPr>
                <a:t>"(Your name) give me a (red apple)".</a:t>
              </a:r>
            </a:p>
            <a:p>
              <a:endParaRPr lang="en-US" sz="1000" dirty="0">
                <a:latin typeface="+mn-lt"/>
              </a:endParaRPr>
            </a:p>
            <a:p>
              <a:r>
                <a:rPr lang="en-US" sz="1000" dirty="0">
                  <a:latin typeface="+mn-lt"/>
                </a:rPr>
                <a:t>Get up, find the fruit and put it into the box.</a:t>
              </a:r>
            </a:p>
            <a:p>
              <a:endParaRPr lang="en-US" sz="1000" dirty="0">
                <a:latin typeface="+mn-lt"/>
              </a:endParaRPr>
            </a:p>
            <a:p>
              <a:r>
                <a:rPr lang="en-US" sz="1000" dirty="0">
                  <a:latin typeface="+mn-lt"/>
                </a:rPr>
                <a:t>Now hold the box and instruct a student to pick up a fruit, bring it back to you and put it in the box. </a:t>
              </a:r>
            </a:p>
            <a:p>
              <a:endParaRPr lang="en-US" sz="1000" dirty="0">
                <a:latin typeface="+mn-lt"/>
              </a:endParaRPr>
            </a:p>
            <a:p>
              <a:r>
                <a:rPr lang="en-US" sz="1000" dirty="0">
                  <a:latin typeface="+mn-lt"/>
                </a:rPr>
                <a:t>Do for each student in the class so that all of the fruit has been collected. Repeat for fun.</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3"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C24C0FD-D8AD-40D1-9799-50FB7073AB82}"/>
                </a:ext>
              </a:extLst>
            </p:cNvPr>
            <p:cNvSpPr txBox="1"/>
            <p:nvPr/>
          </p:nvSpPr>
          <p:spPr>
            <a:xfrm>
              <a:off x="6189704" y="4084584"/>
              <a:ext cx="1143074" cy="307777"/>
            </a:xfrm>
            <a:prstGeom prst="rect">
              <a:avLst/>
            </a:prstGeom>
            <a:noFill/>
          </p:spPr>
          <p:txBody>
            <a:bodyPr wrap="none" rtlCol="0">
              <a:spAutoFit/>
            </a:bodyPr>
            <a:lstStyle/>
            <a:p>
              <a:pPr algn="ctr"/>
              <a:r>
                <a:rPr lang="en-US" dirty="0">
                  <a:latin typeface="+mn-lt"/>
                </a:rPr>
                <a:t>Play “Fruit fetch”</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2</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124" name="Picture 123">
            <a:extLst>
              <a:ext uri="{FF2B5EF4-FFF2-40B4-BE49-F238E27FC236}">
                <a16:creationId xmlns:a16="http://schemas.microsoft.com/office/drawing/2014/main" id="{5A1245AB-A973-4262-9FCE-AB3989D6584A}"/>
              </a:ext>
            </a:extLst>
          </p:cNvPr>
          <p:cNvPicPr>
            <a:picLocks noChangeAspect="1"/>
          </p:cNvPicPr>
          <p:nvPr/>
        </p:nvPicPr>
        <p:blipFill>
          <a:blip r:embed="rId2"/>
          <a:stretch>
            <a:fillRect/>
          </a:stretch>
        </p:blipFill>
        <p:spPr>
          <a:xfrm>
            <a:off x="1688419" y="529779"/>
            <a:ext cx="4240371" cy="3850154"/>
          </a:xfrm>
          <a:prstGeom prst="rect">
            <a:avLst/>
          </a:prstGeom>
        </p:spPr>
      </p:pic>
      <p:grpSp>
        <p:nvGrpSpPr>
          <p:cNvPr id="2" name="Group 1">
            <a:extLst>
              <a:ext uri="{FF2B5EF4-FFF2-40B4-BE49-F238E27FC236}">
                <a16:creationId xmlns:a16="http://schemas.microsoft.com/office/drawing/2014/main" id="{1FAF0F98-20C2-2C62-5121-B5C51F238382}"/>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DB6BDA79-EF4B-1AD8-F3B5-1911A0E2F9C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FD45C123-8C2D-2E48-E01D-15012FAACBD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30473F02-8015-182F-C9C5-AFFAB9A88D7A}"/>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1E587F19-4355-D4D4-970A-8125567FE55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63C5EDAE-7370-3695-1362-66EFF020800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83450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1000"/>
                                        <p:tgtEl>
                                          <p:spTgt spid="12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2"/>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US" smtClean="0"/>
              <a:pPr/>
              <a:t>17</a:t>
            </a:fld>
            <a:r>
              <a:rPr lang="en-US"/>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3304357"/>
            </a:xfrm>
            <a:prstGeom prst="rect">
              <a:avLst/>
            </a:prstGeom>
            <a:noFill/>
          </p:spPr>
          <p:txBody>
            <a:bodyPr wrap="square" lIns="36000" tIns="36000" rIns="36000" bIns="36000" rtlCol="0">
              <a:spAutoFit/>
            </a:bodyPr>
            <a:lstStyle/>
            <a:p>
              <a:r>
                <a:rPr lang="en-US" sz="1000" b="1" dirty="0">
                  <a:latin typeface="+mn-lt"/>
                </a:rPr>
                <a:t>Play "Fruit rope jump" game</a:t>
              </a:r>
            </a:p>
            <a:p>
              <a:r>
                <a:rPr lang="en-US" sz="1000" dirty="0">
                  <a:latin typeface="+mn-lt"/>
                </a:rPr>
                <a:t>Take a length of rope and lay it across the floor at one end of the classroom. </a:t>
              </a:r>
            </a:p>
            <a:p>
              <a:endParaRPr lang="en-US" sz="1000" dirty="0">
                <a:latin typeface="+mn-lt"/>
              </a:endParaRPr>
            </a:p>
            <a:p>
              <a:r>
                <a:rPr lang="en-US" sz="1000" dirty="0">
                  <a:latin typeface="+mn-lt"/>
                </a:rPr>
                <a:t>On one side place the 6 plastic fruit and the box. </a:t>
              </a:r>
            </a:p>
            <a:p>
              <a:endParaRPr lang="en-US" sz="1000" dirty="0">
                <a:latin typeface="+mn-lt"/>
              </a:endParaRPr>
            </a:p>
            <a:p>
              <a:r>
                <a:rPr lang="en-US" sz="1000" dirty="0">
                  <a:latin typeface="+mn-lt"/>
                </a:rPr>
                <a:t>Have your students line up on the other side of the rope. Model: "(Your name), put the (apple) in the box". Run up to the rope, jump over the rope (say "Jump!") select the correct fruit and put it in the box.</a:t>
              </a:r>
            </a:p>
            <a:p>
              <a:endParaRPr lang="en-US" sz="1000" dirty="0">
                <a:latin typeface="+mn-lt"/>
              </a:endParaRPr>
            </a:p>
            <a:p>
              <a:r>
                <a:rPr lang="en-US" sz="1000" dirty="0">
                  <a:latin typeface="+mn-lt"/>
                </a:rPr>
                <a:t>Now instruct each student to do the activity.</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3"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4C24C0FD-D8AD-40D1-9799-50FB7073AB82}"/>
                </a:ext>
              </a:extLst>
            </p:cNvPr>
            <p:cNvSpPr txBox="1"/>
            <p:nvPr/>
          </p:nvSpPr>
          <p:spPr>
            <a:xfrm>
              <a:off x="6185422" y="4084584"/>
              <a:ext cx="1151642" cy="307777"/>
            </a:xfrm>
            <a:prstGeom prst="rect">
              <a:avLst/>
            </a:prstGeom>
            <a:noFill/>
          </p:spPr>
          <p:txBody>
            <a:bodyPr wrap="none" rtlCol="0">
              <a:spAutoFit/>
            </a:bodyPr>
            <a:lstStyle/>
            <a:p>
              <a:pPr algn="ctr"/>
              <a:r>
                <a:rPr lang="en-US" dirty="0">
                  <a:latin typeface="+mn-lt"/>
                </a:rPr>
                <a:t>Fruit rope jump</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3</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2" name="Picture 1">
            <a:extLst>
              <a:ext uri="{FF2B5EF4-FFF2-40B4-BE49-F238E27FC236}">
                <a16:creationId xmlns:a16="http://schemas.microsoft.com/office/drawing/2014/main" id="{14CFE6F2-CEDE-45CC-A966-588A95B3B0DC}"/>
              </a:ext>
            </a:extLst>
          </p:cNvPr>
          <p:cNvPicPr>
            <a:picLocks noChangeAspect="1"/>
          </p:cNvPicPr>
          <p:nvPr/>
        </p:nvPicPr>
        <p:blipFill>
          <a:blip r:embed="rId2"/>
          <a:stretch>
            <a:fillRect/>
          </a:stretch>
        </p:blipFill>
        <p:spPr>
          <a:xfrm>
            <a:off x="1351915" y="642904"/>
            <a:ext cx="5245517" cy="3880830"/>
          </a:xfrm>
          <a:prstGeom prst="rect">
            <a:avLst/>
          </a:prstGeom>
        </p:spPr>
      </p:pic>
      <p:grpSp>
        <p:nvGrpSpPr>
          <p:cNvPr id="3" name="Group 2">
            <a:extLst>
              <a:ext uri="{FF2B5EF4-FFF2-40B4-BE49-F238E27FC236}">
                <a16:creationId xmlns:a16="http://schemas.microsoft.com/office/drawing/2014/main" id="{204FD653-8814-CA23-D921-478C3D33B0A4}"/>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7A7EAFF-B16F-2D2B-8B8A-4E93650FFBA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C9559C5E-5756-4756-6F76-21FE7D51B0E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7C5F3B0C-328E-D79B-42AE-9453C167C14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949E0C9C-F580-BCFD-C024-6459C7F10E7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288EAD32-2F58-3BBE-F8AC-74396E9CCA0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22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2"/>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flower&#10;&#10;Description automatically generated">
            <a:extLst>
              <a:ext uri="{FF2B5EF4-FFF2-40B4-BE49-F238E27FC236}">
                <a16:creationId xmlns:a16="http://schemas.microsoft.com/office/drawing/2014/main" id="{6DE9CB3E-63FB-48C2-87E0-A565672CBF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0941" y="425824"/>
            <a:ext cx="6280909" cy="4298068"/>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18</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mn-lt"/>
                </a:rPr>
                <a:t>5-minute play time</a:t>
              </a:r>
            </a:p>
            <a:p>
              <a:r>
                <a:rPr lang="en-US" sz="1000" dirty="0">
                  <a:latin typeface="+mn-lt"/>
                </a:rPr>
                <a:t>This is an optional segment that can be part of all your lessons at this level.</a:t>
              </a:r>
            </a:p>
            <a:p>
              <a:endParaRPr lang="en-US" sz="1000" dirty="0">
                <a:latin typeface="+mn-lt"/>
              </a:endParaRPr>
            </a:p>
            <a:p>
              <a:r>
                <a:rPr lang="en-US" sz="1000" dirty="0">
                  <a:latin typeface="+mn-lt"/>
                </a:rPr>
                <a:t>Allow your students to play with any games or toys you have.</a:t>
              </a:r>
            </a:p>
            <a:p>
              <a:endParaRPr lang="en-US" sz="1000" dirty="0">
                <a:latin typeface="+mn-lt"/>
              </a:endParaRPr>
            </a:p>
            <a:p>
              <a:r>
                <a:rPr lang="en-US" sz="1000" dirty="0">
                  <a:latin typeface="+mn-lt"/>
                </a:rPr>
                <a:t>If possible, use large tubs or boxes to hold the toys and bring them out for a few minutes each lesson.  Tubs filled with animals, plastic fruit, building blocks, kitchen sets, plastic food, cars &amp; vehicles, Mr. Potato Head dolls and so on.  </a:t>
              </a:r>
            </a:p>
            <a:p>
              <a:endParaRPr lang="en-US" sz="1000" dirty="0">
                <a:latin typeface="+mn-lt"/>
              </a:endParaRPr>
            </a:p>
            <a:p>
              <a:r>
                <a:rPr lang="en-US" sz="1000" dirty="0">
                  <a:latin typeface="+mn-lt"/>
                </a:rPr>
                <a:t>Encourage your students to ask you for the toy they want to play with, circulate during the play time and ask students about their toys.</a:t>
              </a:r>
            </a:p>
            <a:p>
              <a:endParaRPr lang="en-US" sz="1000" dirty="0">
                <a:latin typeface="+mn-lt"/>
              </a:endParaRPr>
            </a:p>
            <a:p>
              <a:r>
                <a:rPr lang="en-US" sz="1000" dirty="0">
                  <a:latin typeface="+mn-lt"/>
                </a:rPr>
                <a:t>It’s also a good opportunity for a quick rest room break!</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4</a:t>
            </a:r>
          </a:p>
        </p:txBody>
      </p:sp>
      <p:sp>
        <p:nvSpPr>
          <p:cNvPr id="4" name="TextBox 3">
            <a:extLst>
              <a:ext uri="{FF2B5EF4-FFF2-40B4-BE49-F238E27FC236}">
                <a16:creationId xmlns:a16="http://schemas.microsoft.com/office/drawing/2014/main" id="{34AF83CA-42A2-4CF8-884E-6DD9458091A7}"/>
              </a:ext>
            </a:extLst>
          </p:cNvPr>
          <p:cNvSpPr txBox="1"/>
          <p:nvPr/>
        </p:nvSpPr>
        <p:spPr>
          <a:xfrm>
            <a:off x="1692000" y="1161698"/>
            <a:ext cx="4485600" cy="1107996"/>
          </a:xfrm>
          <a:prstGeom prst="rect">
            <a:avLst/>
          </a:prstGeom>
          <a:noFill/>
        </p:spPr>
        <p:txBody>
          <a:bodyPr wrap="square" rtlCol="0">
            <a:spAutoFit/>
          </a:bodyPr>
          <a:lstStyle/>
          <a:p>
            <a:pPr algn="ctr"/>
            <a:r>
              <a:rPr lang="en-US" sz="6600" dirty="0">
                <a:latin typeface="+mj-lt"/>
              </a:rPr>
              <a:t>Play time!</a:t>
            </a:r>
          </a:p>
        </p:txBody>
      </p:sp>
      <p:grpSp>
        <p:nvGrpSpPr>
          <p:cNvPr id="15" name="Group 14">
            <a:extLst>
              <a:ext uri="{FF2B5EF4-FFF2-40B4-BE49-F238E27FC236}">
                <a16:creationId xmlns:a16="http://schemas.microsoft.com/office/drawing/2014/main" id="{7218FEDA-C5FF-4953-9BF9-50D4DA7EA293}"/>
              </a:ext>
            </a:extLst>
          </p:cNvPr>
          <p:cNvGrpSpPr/>
          <p:nvPr/>
        </p:nvGrpSpPr>
        <p:grpSpPr>
          <a:xfrm>
            <a:off x="457826" y="3335182"/>
            <a:ext cx="1406013" cy="1406013"/>
            <a:chOff x="457826" y="3335182"/>
            <a:chExt cx="1406013" cy="1406013"/>
          </a:xfrm>
        </p:grpSpPr>
        <p:sp>
          <p:nvSpPr>
            <p:cNvPr id="12" name="Oval 11">
              <a:extLst>
                <a:ext uri="{FF2B5EF4-FFF2-40B4-BE49-F238E27FC236}">
                  <a16:creationId xmlns:a16="http://schemas.microsoft.com/office/drawing/2014/main" id="{641B16C4-631F-4DA3-BB9E-438F0C66846F}"/>
                </a:ext>
              </a:extLst>
            </p:cNvPr>
            <p:cNvSpPr/>
            <p:nvPr/>
          </p:nvSpPr>
          <p:spPr>
            <a:xfrm>
              <a:off x="457826" y="3335182"/>
              <a:ext cx="1406013" cy="140601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F831AF-0415-43B5-A1A6-23E7BB714026}"/>
                </a:ext>
              </a:extLst>
            </p:cNvPr>
            <p:cNvSpPr txBox="1"/>
            <p:nvPr/>
          </p:nvSpPr>
          <p:spPr>
            <a:xfrm>
              <a:off x="615141" y="3801179"/>
              <a:ext cx="1091381" cy="461665"/>
            </a:xfrm>
            <a:prstGeom prst="rect">
              <a:avLst/>
            </a:prstGeom>
            <a:noFill/>
          </p:spPr>
          <p:txBody>
            <a:bodyPr wrap="square" rtlCol="0" anchor="ctr" anchorCtr="0">
              <a:spAutoFit/>
            </a:bodyPr>
            <a:lstStyle/>
            <a:p>
              <a:pPr algn="ctr"/>
              <a:r>
                <a:rPr lang="en-US" sz="2400" dirty="0">
                  <a:latin typeface="+mn-lt"/>
                </a:rPr>
                <a:t>toys</a:t>
              </a:r>
            </a:p>
          </p:txBody>
        </p:sp>
      </p:grpSp>
      <p:grpSp>
        <p:nvGrpSpPr>
          <p:cNvPr id="18" name="Group 17">
            <a:extLst>
              <a:ext uri="{FF2B5EF4-FFF2-40B4-BE49-F238E27FC236}">
                <a16:creationId xmlns:a16="http://schemas.microsoft.com/office/drawing/2014/main" id="{319208A7-3505-411F-B08C-40C0B649C8C1}"/>
              </a:ext>
            </a:extLst>
          </p:cNvPr>
          <p:cNvGrpSpPr/>
          <p:nvPr/>
        </p:nvGrpSpPr>
        <p:grpSpPr>
          <a:xfrm>
            <a:off x="5660755" y="2241521"/>
            <a:ext cx="1406013" cy="1406013"/>
            <a:chOff x="5660755" y="2241521"/>
            <a:chExt cx="1406013" cy="1406013"/>
          </a:xfrm>
        </p:grpSpPr>
        <p:sp>
          <p:nvSpPr>
            <p:cNvPr id="120" name="Oval 119">
              <a:extLst>
                <a:ext uri="{FF2B5EF4-FFF2-40B4-BE49-F238E27FC236}">
                  <a16:creationId xmlns:a16="http://schemas.microsoft.com/office/drawing/2014/main" id="{48A96155-9F75-45DD-853F-A4D2B9E1DB67}"/>
                </a:ext>
              </a:extLst>
            </p:cNvPr>
            <p:cNvSpPr/>
            <p:nvPr/>
          </p:nvSpPr>
          <p:spPr>
            <a:xfrm>
              <a:off x="5660755" y="2241521"/>
              <a:ext cx="1406013" cy="14060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0B2811BC-3BFF-4378-B7BB-981DC40E9BB9}"/>
                </a:ext>
              </a:extLst>
            </p:cNvPr>
            <p:cNvSpPr txBox="1"/>
            <p:nvPr/>
          </p:nvSpPr>
          <p:spPr>
            <a:xfrm>
              <a:off x="5818070" y="2736211"/>
              <a:ext cx="1091381" cy="369332"/>
            </a:xfrm>
            <a:prstGeom prst="rect">
              <a:avLst/>
            </a:prstGeom>
            <a:noFill/>
          </p:spPr>
          <p:txBody>
            <a:bodyPr wrap="square" lIns="0" tIns="0" rIns="0" bIns="0" rtlCol="0" anchor="ctr" anchorCtr="0">
              <a:spAutoFit/>
            </a:bodyPr>
            <a:lstStyle/>
            <a:p>
              <a:pPr algn="ctr"/>
              <a:r>
                <a:rPr lang="en-US" sz="2400" dirty="0">
                  <a:latin typeface="+mn-lt"/>
                </a:rPr>
                <a:t>games</a:t>
              </a:r>
            </a:p>
          </p:txBody>
        </p:sp>
      </p:grpSp>
      <p:grpSp>
        <p:nvGrpSpPr>
          <p:cNvPr id="16" name="Group 15">
            <a:extLst>
              <a:ext uri="{FF2B5EF4-FFF2-40B4-BE49-F238E27FC236}">
                <a16:creationId xmlns:a16="http://schemas.microsoft.com/office/drawing/2014/main" id="{2CAE86D7-1594-4AE3-811C-318140247D5C}"/>
              </a:ext>
            </a:extLst>
          </p:cNvPr>
          <p:cNvGrpSpPr/>
          <p:nvPr/>
        </p:nvGrpSpPr>
        <p:grpSpPr>
          <a:xfrm>
            <a:off x="2234549" y="2308257"/>
            <a:ext cx="1406013" cy="1406013"/>
            <a:chOff x="2234549" y="2308257"/>
            <a:chExt cx="1406013" cy="1406013"/>
          </a:xfrm>
        </p:grpSpPr>
        <p:sp>
          <p:nvSpPr>
            <p:cNvPr id="122" name="Oval 121">
              <a:extLst>
                <a:ext uri="{FF2B5EF4-FFF2-40B4-BE49-F238E27FC236}">
                  <a16:creationId xmlns:a16="http://schemas.microsoft.com/office/drawing/2014/main" id="{273C1015-3E27-495C-A4CD-B4D0A03CCDAA}"/>
                </a:ext>
              </a:extLst>
            </p:cNvPr>
            <p:cNvSpPr/>
            <p:nvPr/>
          </p:nvSpPr>
          <p:spPr>
            <a:xfrm>
              <a:off x="2234549" y="2308257"/>
              <a:ext cx="1406013" cy="1406013"/>
            </a:xfrm>
            <a:prstGeom prst="ellipse">
              <a:avLst/>
            </a:prstGeom>
            <a:solidFill>
              <a:srgbClr val="CCECFF"/>
            </a:solidFill>
            <a:ln>
              <a:solidFill>
                <a:srgbClr val="99CC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5FF2ECE-EE17-43C2-92DB-24E29664F083}"/>
                </a:ext>
              </a:extLst>
            </p:cNvPr>
            <p:cNvSpPr txBox="1"/>
            <p:nvPr/>
          </p:nvSpPr>
          <p:spPr>
            <a:xfrm>
              <a:off x="2387618" y="2768841"/>
              <a:ext cx="1091381" cy="461665"/>
            </a:xfrm>
            <a:prstGeom prst="rect">
              <a:avLst/>
            </a:prstGeom>
            <a:noFill/>
          </p:spPr>
          <p:txBody>
            <a:bodyPr wrap="square" rtlCol="0" anchor="ctr" anchorCtr="0">
              <a:spAutoFit/>
            </a:bodyPr>
            <a:lstStyle/>
            <a:p>
              <a:pPr algn="ctr"/>
              <a:r>
                <a:rPr lang="en-US" sz="2400" dirty="0">
                  <a:latin typeface="+mn-lt"/>
                </a:rPr>
                <a:t>chat</a:t>
              </a:r>
            </a:p>
          </p:txBody>
        </p:sp>
      </p:grpSp>
      <p:grpSp>
        <p:nvGrpSpPr>
          <p:cNvPr id="17" name="Group 16">
            <a:extLst>
              <a:ext uri="{FF2B5EF4-FFF2-40B4-BE49-F238E27FC236}">
                <a16:creationId xmlns:a16="http://schemas.microsoft.com/office/drawing/2014/main" id="{4287C799-DF1B-4399-9DC0-87B219D5101D}"/>
              </a:ext>
            </a:extLst>
          </p:cNvPr>
          <p:cNvGrpSpPr/>
          <p:nvPr/>
        </p:nvGrpSpPr>
        <p:grpSpPr>
          <a:xfrm>
            <a:off x="3972981" y="3335182"/>
            <a:ext cx="1406013" cy="1406013"/>
            <a:chOff x="3972981" y="3335182"/>
            <a:chExt cx="1406013" cy="1406013"/>
          </a:xfrm>
        </p:grpSpPr>
        <p:sp>
          <p:nvSpPr>
            <p:cNvPr id="124" name="Oval 123">
              <a:extLst>
                <a:ext uri="{FF2B5EF4-FFF2-40B4-BE49-F238E27FC236}">
                  <a16:creationId xmlns:a16="http://schemas.microsoft.com/office/drawing/2014/main" id="{A940E87D-A948-429B-BDFE-AD95F7074972}"/>
                </a:ext>
              </a:extLst>
            </p:cNvPr>
            <p:cNvSpPr/>
            <p:nvPr/>
          </p:nvSpPr>
          <p:spPr>
            <a:xfrm>
              <a:off x="3972981" y="3335182"/>
              <a:ext cx="1406013" cy="140601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4F2BE550-A9B2-4F46-A154-D05208BED5FD}"/>
                </a:ext>
              </a:extLst>
            </p:cNvPr>
            <p:cNvSpPr txBox="1"/>
            <p:nvPr/>
          </p:nvSpPr>
          <p:spPr>
            <a:xfrm>
              <a:off x="4126050" y="3611100"/>
              <a:ext cx="1091381" cy="830997"/>
            </a:xfrm>
            <a:prstGeom prst="rect">
              <a:avLst/>
            </a:prstGeom>
            <a:noFill/>
          </p:spPr>
          <p:txBody>
            <a:bodyPr wrap="square" rtlCol="0" anchor="ctr" anchorCtr="0">
              <a:spAutoFit/>
            </a:bodyPr>
            <a:lstStyle/>
            <a:p>
              <a:pPr algn="ctr"/>
              <a:r>
                <a:rPr lang="en-US" sz="2400" dirty="0">
                  <a:latin typeface="+mn-lt"/>
                </a:rPr>
                <a:t>rest room</a:t>
              </a:r>
            </a:p>
          </p:txBody>
        </p:sp>
      </p:grpSp>
      <p:sp>
        <p:nvSpPr>
          <p:cNvPr id="73" name="TextBox 72">
            <a:extLst>
              <a:ext uri="{FF2B5EF4-FFF2-40B4-BE49-F238E27FC236}">
                <a16:creationId xmlns:a16="http://schemas.microsoft.com/office/drawing/2014/main" id="{ABF0E5F7-60CD-4BA5-A4DB-99423B1CD09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86A2FD4C-E961-9952-F970-03CA9A5FB34F}"/>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90E14872-EE28-BC9F-2DF1-9D82FBF2338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5002E88-293A-EF29-B952-7A0F2B45252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CC590448-59A6-4DD4-AA6E-B8DF217CB510}"/>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B5AA1344-F4E0-ABDC-A19F-FF99DD08A7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2E509932-26EF-2D18-DFF1-F4D30457F06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9440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 calcmode="lin" valueType="num">
                                      <p:cBhvr>
                                        <p:cTn id="21" dur="1500" fill="hold"/>
                                        <p:tgtEl>
                                          <p:spTgt spid="4"/>
                                        </p:tgtEl>
                                        <p:attrNameLst>
                                          <p:attrName>style.rotation</p:attrName>
                                        </p:attrNameLst>
                                      </p:cBhvr>
                                      <p:tavLst>
                                        <p:tav tm="0">
                                          <p:val>
                                            <p:fltVal val="90"/>
                                          </p:val>
                                        </p:tav>
                                        <p:tav tm="100000">
                                          <p:val>
                                            <p:fltVal val="0"/>
                                          </p:val>
                                        </p:tav>
                                      </p:tavLst>
                                    </p:anim>
                                    <p:animEffect transition="in" filter="fade">
                                      <p:cBhvr>
                                        <p:cTn id="22" dur="1500"/>
                                        <p:tgtEl>
                                          <p:spTgt spid="4"/>
                                        </p:tgtEl>
                                      </p:cBhvr>
                                    </p:animEffect>
                                  </p:childTnLst>
                                  <p:subTnLst>
                                    <p:audio>
                                      <p:cMediaNode vol="9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par>
                          <p:cTn id="23" fill="hold">
                            <p:stCondLst>
                              <p:cond delay="3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par>
                          <p:cTn id="29" fill="hold">
                            <p:stCondLst>
                              <p:cond delay="40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5500"/>
                            </p:stCondLst>
                            <p:childTnLst>
                              <p:par>
                                <p:cTn id="51" presetID="3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style.rotation</p:attrName>
                                        </p:attrNameLst>
                                      </p:cBhvr>
                                      <p:tavLst>
                                        <p:tav tm="0">
                                          <p:val>
                                            <p:fltVal val="90"/>
                                          </p:val>
                                        </p:tav>
                                        <p:tav tm="100000">
                                          <p:val>
                                            <p:fltVal val="0"/>
                                          </p:val>
                                        </p:tav>
                                      </p:tavLst>
                                    </p:anim>
                                    <p:animEffect transition="in" filter="fade">
                                      <p:cBhvr>
                                        <p:cTn id="56" dur="500"/>
                                        <p:tgtEl>
                                          <p:spTgt spid="18"/>
                                        </p:tgtEl>
                                      </p:cBhvr>
                                    </p:animEffect>
                                  </p:childTnLst>
                                </p:cTn>
                              </p:par>
                            </p:childTnLst>
                          </p:cTn>
                        </p:par>
                        <p:par>
                          <p:cTn id="57" fill="hold">
                            <p:stCondLst>
                              <p:cond delay="6000"/>
                            </p:stCondLst>
                            <p:childTnLst>
                              <p:par>
                                <p:cTn id="58" presetID="35" presetClass="path" presetSubtype="0" accel="50000" decel="50000" fill="hold" nodeType="afterEffect">
                                  <p:stCondLst>
                                    <p:cond delay="0"/>
                                  </p:stCondLst>
                                  <p:childTnLst>
                                    <p:animMotion origin="layout" path="M 0 0 L -0.16372 0 " pathEditMode="relative" rAng="0" ptsTypes="AA">
                                      <p:cBhvr>
                                        <p:cTn id="59" dur="1000" fill="hold"/>
                                        <p:tgtEl>
                                          <p:spTgt spid="33"/>
                                        </p:tgtEl>
                                        <p:attrNameLst>
                                          <p:attrName>ppt_x</p:attrName>
                                          <p:attrName>ppt_y</p:attrName>
                                        </p:attrNameLst>
                                      </p:cBhvr>
                                      <p:rCtr x="-8194" y="0"/>
                                    </p:animMotion>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4"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0F6853-3A1B-46B6-99C4-6DD2A0F1D0A2}"/>
              </a:ext>
            </a:extLst>
          </p:cNvPr>
          <p:cNvSpPr>
            <a:spLocks noGrp="1"/>
          </p:cNvSpPr>
          <p:nvPr>
            <p:ph type="sldNum" sz="quarter" idx="11"/>
          </p:nvPr>
        </p:nvSpPr>
        <p:spPr/>
        <p:txBody>
          <a:bodyPr/>
          <a:lstStyle/>
          <a:p>
            <a:r>
              <a:rPr lang="en-US"/>
              <a:t>© ESLKidStuff.com</a:t>
            </a:r>
          </a:p>
        </p:txBody>
      </p:sp>
      <p:sp>
        <p:nvSpPr>
          <p:cNvPr id="5" name="Title 1">
            <a:extLst>
              <a:ext uri="{FF2B5EF4-FFF2-40B4-BE49-F238E27FC236}">
                <a16:creationId xmlns:a16="http://schemas.microsoft.com/office/drawing/2014/main" id="{546A7A67-8F3D-4CE2-A07B-86E1A7B61222}"/>
              </a:ext>
            </a:extLst>
          </p:cNvPr>
          <p:cNvSpPr>
            <a:spLocks noGrp="1"/>
          </p:cNvSpPr>
          <p:nvPr>
            <p:ph type="ctrTitle"/>
          </p:nvPr>
        </p:nvSpPr>
        <p:spPr>
          <a:xfrm>
            <a:off x="1409552" y="1151154"/>
            <a:ext cx="6324900" cy="1191779"/>
          </a:xfrm>
        </p:spPr>
        <p:txBody>
          <a:bodyPr/>
          <a:lstStyle/>
          <a:p>
            <a:r>
              <a:rPr lang="en-US" dirty="0"/>
              <a:t>What color?</a:t>
            </a:r>
          </a:p>
        </p:txBody>
      </p:sp>
      <p:sp>
        <p:nvSpPr>
          <p:cNvPr id="6" name="Text Placeholder 2">
            <a:extLst>
              <a:ext uri="{FF2B5EF4-FFF2-40B4-BE49-F238E27FC236}">
                <a16:creationId xmlns:a16="http://schemas.microsoft.com/office/drawing/2014/main" id="{EC6C5CF3-3742-4411-B547-5AFF55F16B06}"/>
              </a:ext>
            </a:extLst>
          </p:cNvPr>
          <p:cNvSpPr>
            <a:spLocks noGrp="1"/>
          </p:cNvSpPr>
          <p:nvPr>
            <p:ph type="body" sz="quarter" idx="10"/>
          </p:nvPr>
        </p:nvSpPr>
        <p:spPr>
          <a:xfrm>
            <a:off x="1403350" y="4013081"/>
            <a:ext cx="6326188" cy="647700"/>
          </a:xfrm>
        </p:spPr>
        <p:txBody>
          <a:bodyPr/>
          <a:lstStyle/>
          <a:p>
            <a:r>
              <a:rPr lang="en-US" dirty="0"/>
              <a:t>- Colors and fruit 3 -</a:t>
            </a:r>
          </a:p>
        </p:txBody>
      </p:sp>
    </p:spTree>
    <p:extLst>
      <p:ext uri="{BB962C8B-B14F-4D97-AF65-F5344CB8AC3E}">
        <p14:creationId xmlns:p14="http://schemas.microsoft.com/office/powerpoint/2010/main" val="415258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E966717-4C36-440C-B212-75DD9039D9CD}"/>
              </a:ext>
            </a:extLst>
          </p:cNvPr>
          <p:cNvGrpSpPr/>
          <p:nvPr/>
        </p:nvGrpSpPr>
        <p:grpSpPr>
          <a:xfrm>
            <a:off x="3361899" y="1605204"/>
            <a:ext cx="1121838" cy="1287027"/>
            <a:chOff x="3361899" y="1605204"/>
            <a:chExt cx="1121838" cy="1287027"/>
          </a:xfrm>
        </p:grpSpPr>
        <p:pic>
          <p:nvPicPr>
            <p:cNvPr id="29" name="Picture 28">
              <a:extLst>
                <a:ext uri="{FF2B5EF4-FFF2-40B4-BE49-F238E27FC236}">
                  <a16:creationId xmlns:a16="http://schemas.microsoft.com/office/drawing/2014/main" id="{EC572546-5920-4150-8E8E-2B30EB845E12}"/>
                </a:ext>
              </a:extLst>
            </p:cNvPr>
            <p:cNvPicPr>
              <a:picLocks noChangeAspect="1"/>
            </p:cNvPicPr>
            <p:nvPr/>
          </p:nvPicPr>
          <p:blipFill>
            <a:blip r:embed="rId29"/>
            <a:stretch>
              <a:fillRect/>
            </a:stretch>
          </p:blipFill>
          <p:spPr>
            <a:xfrm>
              <a:off x="3361899" y="1605204"/>
              <a:ext cx="1121838" cy="1241705"/>
            </a:xfrm>
            <a:prstGeom prst="rect">
              <a:avLst/>
            </a:prstGeom>
          </p:spPr>
        </p:pic>
        <p:pic>
          <p:nvPicPr>
            <p:cNvPr id="217" name="audio icon" descr="A picture containing drawing&#10;&#10;Description automatically generated">
              <a:extLst>
                <a:ext uri="{FF2B5EF4-FFF2-40B4-BE49-F238E27FC236}">
                  <a16:creationId xmlns:a16="http://schemas.microsoft.com/office/drawing/2014/main" id="{2369F7E7-D869-4648-ACCC-53EA06387CB7}"/>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369176" y="2714117"/>
              <a:ext cx="178114" cy="178114"/>
            </a:xfrm>
            <a:prstGeom prst="rect">
              <a:avLst/>
            </a:prstGeom>
          </p:spPr>
        </p:pic>
      </p:grpSp>
      <p:grpSp>
        <p:nvGrpSpPr>
          <p:cNvPr id="70" name="Group 69">
            <a:extLst>
              <a:ext uri="{FF2B5EF4-FFF2-40B4-BE49-F238E27FC236}">
                <a16:creationId xmlns:a16="http://schemas.microsoft.com/office/drawing/2014/main" id="{28C799EF-9F0A-4D81-AE0D-2390B0B9E10C}"/>
              </a:ext>
            </a:extLst>
          </p:cNvPr>
          <p:cNvGrpSpPr/>
          <p:nvPr/>
        </p:nvGrpSpPr>
        <p:grpSpPr>
          <a:xfrm>
            <a:off x="3002255" y="255215"/>
            <a:ext cx="1017616" cy="1388139"/>
            <a:chOff x="3002255" y="255215"/>
            <a:chExt cx="1017616" cy="1388139"/>
          </a:xfrm>
        </p:grpSpPr>
        <p:pic>
          <p:nvPicPr>
            <p:cNvPr id="27" name="Picture 26">
              <a:extLst>
                <a:ext uri="{FF2B5EF4-FFF2-40B4-BE49-F238E27FC236}">
                  <a16:creationId xmlns:a16="http://schemas.microsoft.com/office/drawing/2014/main" id="{5316B1BC-9192-4E66-B4EF-B6D59A9868B7}"/>
                </a:ext>
              </a:extLst>
            </p:cNvPr>
            <p:cNvPicPr>
              <a:picLocks noChangeAspect="1"/>
            </p:cNvPicPr>
            <p:nvPr/>
          </p:nvPicPr>
          <p:blipFill>
            <a:blip r:embed="rId32"/>
            <a:stretch>
              <a:fillRect/>
            </a:stretch>
          </p:blipFill>
          <p:spPr>
            <a:xfrm>
              <a:off x="3002255" y="255215"/>
              <a:ext cx="1017616" cy="1178878"/>
            </a:xfrm>
            <a:prstGeom prst="rect">
              <a:avLst/>
            </a:prstGeom>
          </p:spPr>
        </p:pic>
        <p:pic>
          <p:nvPicPr>
            <p:cNvPr id="218" name="audio icon" descr="A picture containing drawing&#10;&#10;Description automatically generated">
              <a:extLst>
                <a:ext uri="{FF2B5EF4-FFF2-40B4-BE49-F238E27FC236}">
                  <a16:creationId xmlns:a16="http://schemas.microsoft.com/office/drawing/2014/main" id="{9994D44F-C127-4825-8952-E10AF34F094D}"/>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411457" y="1465240"/>
              <a:ext cx="178114" cy="178114"/>
            </a:xfrm>
            <a:prstGeom prst="rect">
              <a:avLst/>
            </a:prstGeom>
          </p:spPr>
        </p:pic>
      </p:grpSp>
      <p:grpSp>
        <p:nvGrpSpPr>
          <p:cNvPr id="69" name="Group 68">
            <a:extLst>
              <a:ext uri="{FF2B5EF4-FFF2-40B4-BE49-F238E27FC236}">
                <a16:creationId xmlns:a16="http://schemas.microsoft.com/office/drawing/2014/main" id="{B153013B-4B02-4845-A809-D4B56CD4B480}"/>
              </a:ext>
            </a:extLst>
          </p:cNvPr>
          <p:cNvGrpSpPr/>
          <p:nvPr/>
        </p:nvGrpSpPr>
        <p:grpSpPr>
          <a:xfrm>
            <a:off x="281874" y="1726385"/>
            <a:ext cx="1203189" cy="1260056"/>
            <a:chOff x="281874" y="1726385"/>
            <a:chExt cx="1203189" cy="1260056"/>
          </a:xfrm>
        </p:grpSpPr>
        <p:pic>
          <p:nvPicPr>
            <p:cNvPr id="28" name="Picture 27">
              <a:extLst>
                <a:ext uri="{FF2B5EF4-FFF2-40B4-BE49-F238E27FC236}">
                  <a16:creationId xmlns:a16="http://schemas.microsoft.com/office/drawing/2014/main" id="{CA89076D-980B-42C9-A598-9C04FA161836}"/>
                </a:ext>
              </a:extLst>
            </p:cNvPr>
            <p:cNvPicPr>
              <a:picLocks noChangeAspect="1"/>
            </p:cNvPicPr>
            <p:nvPr/>
          </p:nvPicPr>
          <p:blipFill>
            <a:blip r:embed="rId33"/>
            <a:stretch>
              <a:fillRect/>
            </a:stretch>
          </p:blipFill>
          <p:spPr>
            <a:xfrm>
              <a:off x="281874" y="1726385"/>
              <a:ext cx="1203189" cy="1072051"/>
            </a:xfrm>
            <a:prstGeom prst="rect">
              <a:avLst/>
            </a:prstGeom>
          </p:spPr>
        </p:pic>
        <p:pic>
          <p:nvPicPr>
            <p:cNvPr id="219" name="audio icon" descr="A picture containing drawing&#10;&#10;Description automatically generated">
              <a:extLst>
                <a:ext uri="{FF2B5EF4-FFF2-40B4-BE49-F238E27FC236}">
                  <a16:creationId xmlns:a16="http://schemas.microsoft.com/office/drawing/2014/main" id="{5F2906A3-12A6-4213-BED0-A3213955184C}"/>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79057" y="2808327"/>
              <a:ext cx="178114" cy="178114"/>
            </a:xfrm>
            <a:prstGeom prst="rect">
              <a:avLst/>
            </a:prstGeom>
          </p:spPr>
        </p:pic>
      </p:gr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19</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US" sz="1000" b="1" dirty="0">
                  <a:latin typeface="+mn-lt"/>
                </a:rPr>
                <a:t>Do review quiz: colors and fruit</a:t>
              </a:r>
            </a:p>
            <a:p>
              <a:r>
                <a:rPr lang="en-US" sz="1000" dirty="0">
                  <a:latin typeface="+mn-lt"/>
                </a:rPr>
                <a:t>Bring everyone’s attention to this slide.  You are going to show each image and your students will say the word!</a:t>
              </a:r>
            </a:p>
            <a:p>
              <a:endParaRPr lang="en-US" sz="1000" dirty="0">
                <a:latin typeface="+mn-lt"/>
              </a:endParaRPr>
            </a:p>
            <a:p>
              <a:r>
                <a:rPr lang="en-US" sz="1000" dirty="0">
                  <a:latin typeface="+mn-lt"/>
                </a:rPr>
                <a:t>First explain that they mustn’t shout out the answer – they must raise their hands.  First student to raise a hand gets to answer.</a:t>
              </a:r>
            </a:p>
            <a:p>
              <a:endParaRPr lang="en-US" sz="1000" dirty="0">
                <a:latin typeface="+mn-lt"/>
              </a:endParaRPr>
            </a:p>
            <a:p>
              <a:r>
                <a:rPr lang="en-US" sz="1000" dirty="0">
                  <a:latin typeface="+mn-lt"/>
                </a:rPr>
                <a:t>Give lots of praise for correct answers!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843171" y="4541509"/>
            <a:ext cx="1258467"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175611" y="4084584"/>
              <a:ext cx="1152643" cy="307777"/>
            </a:xfrm>
            <a:prstGeom prst="rect">
              <a:avLst/>
            </a:prstGeom>
            <a:noFill/>
          </p:spPr>
          <p:txBody>
            <a:bodyPr wrap="none" rtlCol="0">
              <a:spAutoFit/>
            </a:bodyPr>
            <a:lstStyle/>
            <a:p>
              <a:pPr algn="ctr"/>
              <a:r>
                <a:rPr lang="en-US" dirty="0">
                  <a:latin typeface="+mn-lt"/>
                </a:rPr>
                <a:t>Review quiz</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5</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18" name="Group 17">
            <a:extLst>
              <a:ext uri="{FF2B5EF4-FFF2-40B4-BE49-F238E27FC236}">
                <a16:creationId xmlns:a16="http://schemas.microsoft.com/office/drawing/2014/main" id="{C07183C6-D90A-4ADE-86B2-2313C8CEAB7F}"/>
              </a:ext>
            </a:extLst>
          </p:cNvPr>
          <p:cNvGrpSpPr/>
          <p:nvPr/>
        </p:nvGrpSpPr>
        <p:grpSpPr>
          <a:xfrm>
            <a:off x="173806" y="3085999"/>
            <a:ext cx="986546" cy="1474629"/>
            <a:chOff x="2911898" y="843053"/>
            <a:chExt cx="1119374" cy="1673172"/>
          </a:xfrm>
        </p:grpSpPr>
        <p:sp>
          <p:nvSpPr>
            <p:cNvPr id="5" name="Rectangle 4">
              <a:extLst>
                <a:ext uri="{FF2B5EF4-FFF2-40B4-BE49-F238E27FC236}">
                  <a16:creationId xmlns:a16="http://schemas.microsoft.com/office/drawing/2014/main" id="{95EA1C9C-74C5-4628-B571-7C3BA5692BEC}"/>
                </a:ext>
              </a:extLst>
            </p:cNvPr>
            <p:cNvSpPr/>
            <p:nvPr/>
          </p:nvSpPr>
          <p:spPr>
            <a:xfrm>
              <a:off x="2911898"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415457" y="2314130"/>
              <a:ext cx="202095" cy="202095"/>
            </a:xfrm>
            <a:prstGeom prst="rect">
              <a:avLst/>
            </a:prstGeom>
          </p:spPr>
        </p:pic>
      </p:grpSp>
      <p:grpSp>
        <p:nvGrpSpPr>
          <p:cNvPr id="20" name="Group 19">
            <a:extLst>
              <a:ext uri="{FF2B5EF4-FFF2-40B4-BE49-F238E27FC236}">
                <a16:creationId xmlns:a16="http://schemas.microsoft.com/office/drawing/2014/main" id="{F377B488-447F-4633-B093-DFDA206FE21E}"/>
              </a:ext>
            </a:extLst>
          </p:cNvPr>
          <p:cNvGrpSpPr/>
          <p:nvPr/>
        </p:nvGrpSpPr>
        <p:grpSpPr>
          <a:xfrm>
            <a:off x="6019264" y="2732064"/>
            <a:ext cx="986546" cy="1466385"/>
            <a:chOff x="5884597" y="681584"/>
            <a:chExt cx="1119374" cy="1663818"/>
          </a:xfrm>
        </p:grpSpPr>
        <p:sp>
          <p:nvSpPr>
            <p:cNvPr id="119" name="Rectangle 118">
              <a:extLst>
                <a:ext uri="{FF2B5EF4-FFF2-40B4-BE49-F238E27FC236}">
                  <a16:creationId xmlns:a16="http://schemas.microsoft.com/office/drawing/2014/main" id="{B0D05FF6-5254-4573-A01F-411E1186D985}"/>
                </a:ext>
              </a:extLst>
            </p:cNvPr>
            <p:cNvSpPr/>
            <p:nvPr/>
          </p:nvSpPr>
          <p:spPr>
            <a:xfrm>
              <a:off x="588459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6347843" y="2143307"/>
              <a:ext cx="202095" cy="202095"/>
            </a:xfrm>
            <a:prstGeom prst="rect">
              <a:avLst/>
            </a:prstGeom>
          </p:spPr>
        </p:pic>
      </p:grpSp>
      <p:grpSp>
        <p:nvGrpSpPr>
          <p:cNvPr id="13" name="Group 12">
            <a:extLst>
              <a:ext uri="{FF2B5EF4-FFF2-40B4-BE49-F238E27FC236}">
                <a16:creationId xmlns:a16="http://schemas.microsoft.com/office/drawing/2014/main" id="{327CBB11-6853-4941-A058-7585A0A33E69}"/>
              </a:ext>
            </a:extLst>
          </p:cNvPr>
          <p:cNvGrpSpPr/>
          <p:nvPr/>
        </p:nvGrpSpPr>
        <p:grpSpPr>
          <a:xfrm>
            <a:off x="7803184" y="318773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mn-lt"/>
                </a:rPr>
                <a:t>Click object to hear vocab</a:t>
              </a:r>
            </a:p>
          </p:txBody>
        </p:sp>
      </p:grpSp>
      <p:grpSp>
        <p:nvGrpSpPr>
          <p:cNvPr id="22" name="Group 21">
            <a:extLst>
              <a:ext uri="{FF2B5EF4-FFF2-40B4-BE49-F238E27FC236}">
                <a16:creationId xmlns:a16="http://schemas.microsoft.com/office/drawing/2014/main" id="{DDBA69BA-9783-4892-A6D6-553308BA82C5}"/>
              </a:ext>
            </a:extLst>
          </p:cNvPr>
          <p:cNvGrpSpPr/>
          <p:nvPr/>
        </p:nvGrpSpPr>
        <p:grpSpPr>
          <a:xfrm>
            <a:off x="1587272" y="82603"/>
            <a:ext cx="986546" cy="1463296"/>
            <a:chOff x="5171239" y="2843373"/>
            <a:chExt cx="1119374" cy="1660314"/>
          </a:xfrm>
        </p:grpSpPr>
        <p:sp>
          <p:nvSpPr>
            <p:cNvPr id="114" name="Rectangle 113">
              <a:extLst>
                <a:ext uri="{FF2B5EF4-FFF2-40B4-BE49-F238E27FC236}">
                  <a16:creationId xmlns:a16="http://schemas.microsoft.com/office/drawing/2014/main" id="{2B725770-5A6A-4E1D-9327-C50583E4BB5A}"/>
                </a:ext>
              </a:extLst>
            </p:cNvPr>
            <p:cNvSpPr/>
            <p:nvPr/>
          </p:nvSpPr>
          <p:spPr>
            <a:xfrm>
              <a:off x="5171239"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5674981" y="4301592"/>
              <a:ext cx="202095" cy="202095"/>
            </a:xfrm>
            <a:prstGeom prst="rect">
              <a:avLst/>
            </a:prstGeom>
          </p:spPr>
        </p:pic>
      </p:grpSp>
      <p:grpSp>
        <p:nvGrpSpPr>
          <p:cNvPr id="26" name="Group 25">
            <a:extLst>
              <a:ext uri="{FF2B5EF4-FFF2-40B4-BE49-F238E27FC236}">
                <a16:creationId xmlns:a16="http://schemas.microsoft.com/office/drawing/2014/main" id="{CBF8A042-617B-49A0-8566-8568BA845910}"/>
              </a:ext>
            </a:extLst>
          </p:cNvPr>
          <p:cNvGrpSpPr/>
          <p:nvPr/>
        </p:nvGrpSpPr>
        <p:grpSpPr>
          <a:xfrm>
            <a:off x="4440193" y="101348"/>
            <a:ext cx="986546" cy="1470821"/>
            <a:chOff x="3964723" y="367230"/>
            <a:chExt cx="1119374" cy="1668852"/>
          </a:xfrm>
        </p:grpSpPr>
        <p:sp>
          <p:nvSpPr>
            <p:cNvPr id="115" name="Rectangle 114">
              <a:extLst>
                <a:ext uri="{FF2B5EF4-FFF2-40B4-BE49-F238E27FC236}">
                  <a16:creationId xmlns:a16="http://schemas.microsoft.com/office/drawing/2014/main" id="{1B9E6D2F-7815-4D23-9D8E-BC45C48DE33A}"/>
                </a:ext>
              </a:extLst>
            </p:cNvPr>
            <p:cNvSpPr/>
            <p:nvPr/>
          </p:nvSpPr>
          <p:spPr>
            <a:xfrm>
              <a:off x="3964723" y="367230"/>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4433141" y="1833987"/>
              <a:ext cx="202095" cy="202095"/>
            </a:xfrm>
            <a:prstGeom prst="rect">
              <a:avLst/>
            </a:prstGeom>
          </p:spPr>
        </p:pic>
      </p:grpSp>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2"/>
            <p:extLst>
              <p:ext uri="{DAA4B4D4-6D71-4841-9C94-3DE7FCFB9230}">
                <p14:media xmlns:p14="http://schemas.microsoft.com/office/powerpoint/2010/main" r:embed="rId1"/>
              </p:ext>
            </p:extLst>
          </p:nvPr>
        </p:nvPicPr>
        <p:blipFill>
          <a:blip r:embed="rId34"/>
          <a:stretch>
            <a:fillRect/>
          </a:stretch>
        </p:blipFill>
        <p:spPr>
          <a:xfrm>
            <a:off x="4691983" y="606444"/>
            <a:ext cx="609600" cy="609600"/>
          </a:xfrm>
          <a:prstGeom prst="rect">
            <a:avLst/>
          </a:prstGeom>
        </p:spPr>
      </p:pic>
      <p:grpSp>
        <p:nvGrpSpPr>
          <p:cNvPr id="21" name="Group 20">
            <a:extLst>
              <a:ext uri="{FF2B5EF4-FFF2-40B4-BE49-F238E27FC236}">
                <a16:creationId xmlns:a16="http://schemas.microsoft.com/office/drawing/2014/main" id="{7C045F77-55F0-46B9-83E4-7A3D1F064E76}"/>
              </a:ext>
            </a:extLst>
          </p:cNvPr>
          <p:cNvGrpSpPr/>
          <p:nvPr/>
        </p:nvGrpSpPr>
        <p:grpSpPr>
          <a:xfrm>
            <a:off x="3279070" y="3281679"/>
            <a:ext cx="986546" cy="1471626"/>
            <a:chOff x="3409620" y="3128503"/>
            <a:chExt cx="1119374" cy="1669765"/>
          </a:xfrm>
        </p:grpSpPr>
        <p:sp>
          <p:nvSpPr>
            <p:cNvPr id="118" name="Rectangle 117">
              <a:extLst>
                <a:ext uri="{FF2B5EF4-FFF2-40B4-BE49-F238E27FC236}">
                  <a16:creationId xmlns:a16="http://schemas.microsoft.com/office/drawing/2014/main" id="{9DA3209A-E08E-41C5-B504-FE14D84E4764}"/>
                </a:ext>
              </a:extLst>
            </p:cNvPr>
            <p:cNvSpPr/>
            <p:nvPr/>
          </p:nvSpPr>
          <p:spPr>
            <a:xfrm>
              <a:off x="3409620"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868259" y="4596173"/>
              <a:ext cx="202095" cy="202095"/>
            </a:xfrm>
            <a:prstGeom prst="rect">
              <a:avLst/>
            </a:prstGeom>
          </p:spPr>
        </p:pic>
      </p:grpSp>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4"/>
            <p:extLst>
              <p:ext uri="{DAA4B4D4-6D71-4841-9C94-3DE7FCFB9230}">
                <p14:media xmlns:p14="http://schemas.microsoft.com/office/powerpoint/2010/main" r:embed="rId3"/>
              </p:ext>
            </p:extLst>
          </p:nvPr>
        </p:nvPicPr>
        <p:blipFill>
          <a:blip r:embed="rId34"/>
          <a:stretch>
            <a:fillRect/>
          </a:stretch>
        </p:blipFill>
        <p:spPr>
          <a:xfrm>
            <a:off x="3598800" y="3812556"/>
            <a:ext cx="609600" cy="609600"/>
          </a:xfrm>
          <a:prstGeom prst="rect">
            <a:avLst/>
          </a:prstGeom>
        </p:spPr>
      </p:pic>
      <p:grpSp>
        <p:nvGrpSpPr>
          <p:cNvPr id="23" name="Group 22">
            <a:extLst>
              <a:ext uri="{FF2B5EF4-FFF2-40B4-BE49-F238E27FC236}">
                <a16:creationId xmlns:a16="http://schemas.microsoft.com/office/drawing/2014/main" id="{738E27A6-9E0F-4992-8618-9E23D8E760C9}"/>
              </a:ext>
            </a:extLst>
          </p:cNvPr>
          <p:cNvGrpSpPr/>
          <p:nvPr/>
        </p:nvGrpSpPr>
        <p:grpSpPr>
          <a:xfrm>
            <a:off x="1558956" y="3371684"/>
            <a:ext cx="1266947" cy="1466038"/>
            <a:chOff x="516935" y="5321350"/>
            <a:chExt cx="1437529" cy="1663425"/>
          </a:xfrm>
        </p:grpSpPr>
        <p:pic>
          <p:nvPicPr>
            <p:cNvPr id="124" name="Picture 123" descr="A picture containing drawing&#10;&#10;Description automatically generated">
              <a:extLst>
                <a:ext uri="{FF2B5EF4-FFF2-40B4-BE49-F238E27FC236}">
                  <a16:creationId xmlns:a16="http://schemas.microsoft.com/office/drawing/2014/main" id="{40AC8FBC-4578-48FC-BF9B-58CDB6741457}"/>
                </a:ext>
              </a:extLst>
            </p:cNvPr>
            <p:cNvPicPr>
              <a:picLocks noChangeAspect="1"/>
            </p:cNvPicPr>
            <p:nvPr/>
          </p:nvPicPr>
          <p:blipFill>
            <a:blip r:embed="rId35">
              <a:clrChange>
                <a:clrFrom>
                  <a:srgbClr val="FFFFFF"/>
                </a:clrFrom>
                <a:clrTo>
                  <a:srgbClr val="FFFFFF">
                    <a:alpha val="0"/>
                  </a:srgbClr>
                </a:clrTo>
              </a:clrChange>
            </a:blip>
            <a:stretch>
              <a:fillRect/>
            </a:stretch>
          </p:blipFill>
          <p:spPr>
            <a:xfrm>
              <a:off x="516935" y="5321350"/>
              <a:ext cx="1437529" cy="1415167"/>
            </a:xfrm>
            <a:prstGeom prst="rect">
              <a:avLst/>
            </a:prstGeom>
          </p:spPr>
        </p:pic>
        <p:pic>
          <p:nvPicPr>
            <p:cNvPr id="127" name="audio icon" descr="A picture containing drawing&#10;&#10;Description automatically generated">
              <a:extLst>
                <a:ext uri="{FF2B5EF4-FFF2-40B4-BE49-F238E27FC236}">
                  <a16:creationId xmlns:a16="http://schemas.microsoft.com/office/drawing/2014/main" id="{8DFA0A1B-577E-4D4A-9036-1C4413DD57F8}"/>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1084251" y="6782680"/>
              <a:ext cx="202095" cy="202095"/>
            </a:xfrm>
            <a:prstGeom prst="rect">
              <a:avLst/>
            </a:prstGeom>
          </p:spPr>
        </p:pic>
      </p:grpSp>
      <p:grpSp>
        <p:nvGrpSpPr>
          <p:cNvPr id="24" name="Group 23">
            <a:extLst>
              <a:ext uri="{FF2B5EF4-FFF2-40B4-BE49-F238E27FC236}">
                <a16:creationId xmlns:a16="http://schemas.microsoft.com/office/drawing/2014/main" id="{4FEF9520-4CFF-40E2-B8F7-FE3236B977EF}"/>
              </a:ext>
            </a:extLst>
          </p:cNvPr>
          <p:cNvGrpSpPr/>
          <p:nvPr/>
        </p:nvGrpSpPr>
        <p:grpSpPr>
          <a:xfrm>
            <a:off x="6059348" y="846787"/>
            <a:ext cx="892511" cy="1250701"/>
            <a:chOff x="3861698" y="5591724"/>
            <a:chExt cx="1012678" cy="1419095"/>
          </a:xfrm>
        </p:grpSpPr>
        <p:pic>
          <p:nvPicPr>
            <p:cNvPr id="125" name="Picture 124" descr="A picture containing drawing&#10;&#10;Description automatically generated">
              <a:extLst>
                <a:ext uri="{FF2B5EF4-FFF2-40B4-BE49-F238E27FC236}">
                  <a16:creationId xmlns:a16="http://schemas.microsoft.com/office/drawing/2014/main" id="{2067F2A0-91ED-4439-A873-B79AA358ED5B}"/>
                </a:ext>
              </a:extLst>
            </p:cNvPr>
            <p:cNvPicPr>
              <a:picLocks noChangeAspect="1"/>
            </p:cNvPicPr>
            <p:nvPr/>
          </p:nvPicPr>
          <p:blipFill>
            <a:blip r:embed="rId36">
              <a:clrChange>
                <a:clrFrom>
                  <a:srgbClr val="FFFFFF"/>
                </a:clrFrom>
                <a:clrTo>
                  <a:srgbClr val="FFFFFF">
                    <a:alpha val="0"/>
                  </a:srgbClr>
                </a:clrTo>
              </a:clrChange>
            </a:blip>
            <a:stretch>
              <a:fillRect/>
            </a:stretch>
          </p:blipFill>
          <p:spPr>
            <a:xfrm>
              <a:off x="3861698" y="5591724"/>
              <a:ext cx="1012678" cy="1419095"/>
            </a:xfrm>
            <a:prstGeom prst="rect">
              <a:avLst/>
            </a:prstGeom>
          </p:spPr>
        </p:pic>
        <p:pic>
          <p:nvPicPr>
            <p:cNvPr id="128" name="audio icon" descr="A picture containing drawing&#10;&#10;Description automatically generated">
              <a:extLst>
                <a:ext uri="{FF2B5EF4-FFF2-40B4-BE49-F238E27FC236}">
                  <a16:creationId xmlns:a16="http://schemas.microsoft.com/office/drawing/2014/main" id="{CCA5BD8D-B213-440B-BD20-30191E941884}"/>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4572000" y="6432104"/>
              <a:ext cx="202095" cy="202095"/>
            </a:xfrm>
            <a:prstGeom prst="rect">
              <a:avLst/>
            </a:prstGeom>
          </p:spPr>
        </p:pic>
      </p:grpSp>
      <p:grpSp>
        <p:nvGrpSpPr>
          <p:cNvPr id="25" name="Group 24">
            <a:extLst>
              <a:ext uri="{FF2B5EF4-FFF2-40B4-BE49-F238E27FC236}">
                <a16:creationId xmlns:a16="http://schemas.microsoft.com/office/drawing/2014/main" id="{CEA2437A-6C57-436E-816D-2C4824A2F302}"/>
              </a:ext>
            </a:extLst>
          </p:cNvPr>
          <p:cNvGrpSpPr/>
          <p:nvPr/>
        </p:nvGrpSpPr>
        <p:grpSpPr>
          <a:xfrm>
            <a:off x="4339722" y="2972465"/>
            <a:ext cx="1421325" cy="1424667"/>
            <a:chOff x="2024217" y="7644223"/>
            <a:chExt cx="1421325" cy="1424667"/>
          </a:xfrm>
        </p:grpSpPr>
        <p:pic>
          <p:nvPicPr>
            <p:cNvPr id="126" name="Picture 125" descr="A picture containing drawing&#10;&#10;Description automatically generated">
              <a:extLst>
                <a:ext uri="{FF2B5EF4-FFF2-40B4-BE49-F238E27FC236}">
                  <a16:creationId xmlns:a16="http://schemas.microsoft.com/office/drawing/2014/main" id="{BAC10089-8C86-4BFB-8E4E-D9CAACBBF94D}"/>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2024217" y="7644223"/>
              <a:ext cx="1364781" cy="1424667"/>
            </a:xfrm>
            <a:prstGeom prst="rect">
              <a:avLst/>
            </a:prstGeom>
          </p:spPr>
        </p:pic>
        <p:pic>
          <p:nvPicPr>
            <p:cNvPr id="129" name="audio icon" descr="A picture containing drawing&#10;&#10;Description automatically generated">
              <a:extLst>
                <a:ext uri="{FF2B5EF4-FFF2-40B4-BE49-F238E27FC236}">
                  <a16:creationId xmlns:a16="http://schemas.microsoft.com/office/drawing/2014/main" id="{AA15F51C-ED5F-4684-BE66-D2732F5C0DB1}"/>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3243447" y="8770275"/>
              <a:ext cx="202095" cy="202095"/>
            </a:xfrm>
            <a:prstGeom prst="rect">
              <a:avLst/>
            </a:prstGeom>
          </p:spPr>
        </p:pic>
      </p:grpSp>
      <p:pic>
        <p:nvPicPr>
          <p:cNvPr id="130" name="02-fruit-apple-US">
            <a:hlinkClick r:id="" action="ppaction://media"/>
            <a:extLst>
              <a:ext uri="{FF2B5EF4-FFF2-40B4-BE49-F238E27FC236}">
                <a16:creationId xmlns:a16="http://schemas.microsoft.com/office/drawing/2014/main" id="{BE497700-F3EF-4A39-87C8-647F6D2C2FC3}"/>
              </a:ext>
            </a:extLst>
          </p:cNvPr>
          <p:cNvPicPr>
            <a:picLocks noChangeAspect="1"/>
          </p:cNvPicPr>
          <p:nvPr>
            <a:audioFile r:link="rId6"/>
            <p:extLst>
              <p:ext uri="{DAA4B4D4-6D71-4841-9C94-3DE7FCFB9230}">
                <p14:media xmlns:p14="http://schemas.microsoft.com/office/powerpoint/2010/main" r:embed="rId5"/>
              </p:ext>
            </p:extLst>
          </p:nvPr>
        </p:nvPicPr>
        <p:blipFill>
          <a:blip r:embed="rId34"/>
          <a:stretch>
            <a:fillRect/>
          </a:stretch>
        </p:blipFill>
        <p:spPr>
          <a:xfrm>
            <a:off x="2109549" y="3926668"/>
            <a:ext cx="406729" cy="406729"/>
          </a:xfrm>
          <a:prstGeom prst="rect">
            <a:avLst/>
          </a:prstGeom>
        </p:spPr>
      </p:pic>
      <p:pic>
        <p:nvPicPr>
          <p:cNvPr id="131" name="02-fruit-banana-US">
            <a:hlinkClick r:id="" action="ppaction://media"/>
            <a:extLst>
              <a:ext uri="{FF2B5EF4-FFF2-40B4-BE49-F238E27FC236}">
                <a16:creationId xmlns:a16="http://schemas.microsoft.com/office/drawing/2014/main" id="{ADCC73C6-89FD-4063-89B8-517425FA19F0}"/>
              </a:ext>
            </a:extLst>
          </p:cNvPr>
          <p:cNvPicPr>
            <a:picLocks noChangeAspect="1"/>
          </p:cNvPicPr>
          <p:nvPr>
            <a:audioFile r:link="rId8"/>
            <p:extLst>
              <p:ext uri="{DAA4B4D4-6D71-4841-9C94-3DE7FCFB9230}">
                <p14:media xmlns:p14="http://schemas.microsoft.com/office/powerpoint/2010/main" r:embed="rId7"/>
              </p:ext>
            </p:extLst>
          </p:nvPr>
        </p:nvPicPr>
        <p:blipFill>
          <a:blip r:embed="rId34"/>
          <a:stretch>
            <a:fillRect/>
          </a:stretch>
        </p:blipFill>
        <p:spPr>
          <a:xfrm>
            <a:off x="6385956" y="1268772"/>
            <a:ext cx="406729" cy="406729"/>
          </a:xfrm>
          <a:prstGeom prst="rect">
            <a:avLst/>
          </a:prstGeom>
        </p:spPr>
      </p:pic>
      <p:pic>
        <p:nvPicPr>
          <p:cNvPr id="132" name="02-fruit-grapes-US">
            <a:hlinkClick r:id="" action="ppaction://media"/>
            <a:extLst>
              <a:ext uri="{FF2B5EF4-FFF2-40B4-BE49-F238E27FC236}">
                <a16:creationId xmlns:a16="http://schemas.microsoft.com/office/drawing/2014/main" id="{0D2214DD-0D08-4BD2-BBF2-F8CD1C4F3791}"/>
              </a:ext>
            </a:extLst>
          </p:cNvPr>
          <p:cNvPicPr>
            <a:picLocks noChangeAspect="1"/>
          </p:cNvPicPr>
          <p:nvPr>
            <a:audioFile r:link="rId10"/>
            <p:extLst>
              <p:ext uri="{DAA4B4D4-6D71-4841-9C94-3DE7FCFB9230}">
                <p14:media xmlns:p14="http://schemas.microsoft.com/office/powerpoint/2010/main" r:embed="rId9"/>
              </p:ext>
            </p:extLst>
          </p:nvPr>
        </p:nvPicPr>
        <p:blipFill>
          <a:blip r:embed="rId34"/>
          <a:stretch>
            <a:fillRect/>
          </a:stretch>
        </p:blipFill>
        <p:spPr>
          <a:xfrm>
            <a:off x="5045506" y="3590751"/>
            <a:ext cx="406729" cy="406729"/>
          </a:xfrm>
          <a:prstGeom prst="rect">
            <a:avLst/>
          </a:prstGeom>
        </p:spPr>
      </p:pic>
      <p:grpSp>
        <p:nvGrpSpPr>
          <p:cNvPr id="178" name="Google Shape;2170;p50">
            <a:extLst>
              <a:ext uri="{FF2B5EF4-FFF2-40B4-BE49-F238E27FC236}">
                <a16:creationId xmlns:a16="http://schemas.microsoft.com/office/drawing/2014/main" id="{1E33B7E5-8B8D-4536-8753-CCA6F6D9E160}"/>
              </a:ext>
            </a:extLst>
          </p:cNvPr>
          <p:cNvGrpSpPr/>
          <p:nvPr/>
        </p:nvGrpSpPr>
        <p:grpSpPr>
          <a:xfrm flipH="1">
            <a:off x="-1374618" y="1832968"/>
            <a:ext cx="1247568" cy="1907424"/>
            <a:chOff x="3633723" y="2856442"/>
            <a:chExt cx="1247568" cy="1907424"/>
          </a:xfrm>
        </p:grpSpPr>
        <p:grpSp>
          <p:nvGrpSpPr>
            <p:cNvPr id="179" name="Google Shape;2171;p50">
              <a:extLst>
                <a:ext uri="{FF2B5EF4-FFF2-40B4-BE49-F238E27FC236}">
                  <a16:creationId xmlns:a16="http://schemas.microsoft.com/office/drawing/2014/main" id="{E4C00280-27D8-4414-B462-BFCBB52B4379}"/>
                </a:ext>
              </a:extLst>
            </p:cNvPr>
            <p:cNvGrpSpPr/>
            <p:nvPr/>
          </p:nvGrpSpPr>
          <p:grpSpPr>
            <a:xfrm>
              <a:off x="3633723" y="2856442"/>
              <a:ext cx="1247568" cy="1907424"/>
              <a:chOff x="535450" y="273275"/>
              <a:chExt cx="1547275" cy="2365650"/>
            </a:xfrm>
          </p:grpSpPr>
          <p:sp>
            <p:nvSpPr>
              <p:cNvPr id="182" name="Google Shape;2172;p50">
                <a:extLst>
                  <a:ext uri="{FF2B5EF4-FFF2-40B4-BE49-F238E27FC236}">
                    <a16:creationId xmlns:a16="http://schemas.microsoft.com/office/drawing/2014/main" id="{71CE290A-FB30-4A8C-934F-AD5A6BC35964}"/>
                  </a:ext>
                </a:extLst>
              </p:cNvPr>
              <p:cNvSpPr/>
              <p:nvPr/>
            </p:nvSpPr>
            <p:spPr>
              <a:xfrm>
                <a:off x="1301100" y="1020925"/>
                <a:ext cx="127375" cy="121925"/>
              </a:xfrm>
              <a:custGeom>
                <a:avLst/>
                <a:gdLst/>
                <a:ahLst/>
                <a:cxnLst/>
                <a:rect l="l" t="t" r="r" b="b"/>
                <a:pathLst>
                  <a:path w="5095" h="4877" extrusionOk="0">
                    <a:moveTo>
                      <a:pt x="5095" y="0"/>
                    </a:moveTo>
                    <a:cubicBezTo>
                      <a:pt x="3550" y="717"/>
                      <a:pt x="1839" y="1267"/>
                      <a:pt x="0" y="1627"/>
                    </a:cubicBezTo>
                    <a:cubicBezTo>
                      <a:pt x="103" y="2355"/>
                      <a:pt x="259" y="3474"/>
                      <a:pt x="448" y="4876"/>
                    </a:cubicBezTo>
                    <a:cubicBezTo>
                      <a:pt x="2015" y="2646"/>
                      <a:pt x="3765" y="977"/>
                      <a:pt x="5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73;p50">
                <a:extLst>
                  <a:ext uri="{FF2B5EF4-FFF2-40B4-BE49-F238E27FC236}">
                    <a16:creationId xmlns:a16="http://schemas.microsoft.com/office/drawing/2014/main" id="{DF1647B4-3EBF-490F-8AAB-BAF14CD98444}"/>
                  </a:ext>
                </a:extLst>
              </p:cNvPr>
              <p:cNvSpPr/>
              <p:nvPr/>
            </p:nvSpPr>
            <p:spPr>
              <a:xfrm>
                <a:off x="669975" y="1020500"/>
                <a:ext cx="1053600" cy="1292525"/>
              </a:xfrm>
              <a:custGeom>
                <a:avLst/>
                <a:gdLst/>
                <a:ahLst/>
                <a:cxnLst/>
                <a:rect l="l" t="t" r="r" b="b"/>
                <a:pathLst>
                  <a:path w="42144" h="51701" extrusionOk="0">
                    <a:moveTo>
                      <a:pt x="9664" y="1"/>
                    </a:moveTo>
                    <a:cubicBezTo>
                      <a:pt x="10455" y="841"/>
                      <a:pt x="9769" y="4297"/>
                      <a:pt x="8952" y="8312"/>
                    </a:cubicBezTo>
                    <a:cubicBezTo>
                      <a:pt x="8746" y="9330"/>
                      <a:pt x="8207" y="11064"/>
                      <a:pt x="7492" y="13147"/>
                    </a:cubicBezTo>
                    <a:cubicBezTo>
                      <a:pt x="7469" y="13217"/>
                      <a:pt x="7445" y="13286"/>
                      <a:pt x="7421" y="13355"/>
                    </a:cubicBezTo>
                    <a:cubicBezTo>
                      <a:pt x="7436" y="13394"/>
                      <a:pt x="7453" y="13434"/>
                      <a:pt x="7469" y="13473"/>
                    </a:cubicBezTo>
                    <a:cubicBezTo>
                      <a:pt x="8242" y="15439"/>
                      <a:pt x="6652" y="25864"/>
                      <a:pt x="2348" y="26599"/>
                    </a:cubicBezTo>
                    <a:cubicBezTo>
                      <a:pt x="2302" y="26707"/>
                      <a:pt x="2258" y="26812"/>
                      <a:pt x="2216" y="26918"/>
                    </a:cubicBezTo>
                    <a:cubicBezTo>
                      <a:pt x="1400" y="28857"/>
                      <a:pt x="731" y="30337"/>
                      <a:pt x="373" y="30958"/>
                    </a:cubicBezTo>
                    <a:cubicBezTo>
                      <a:pt x="311" y="31064"/>
                      <a:pt x="239" y="31163"/>
                      <a:pt x="159" y="31255"/>
                    </a:cubicBezTo>
                    <a:cubicBezTo>
                      <a:pt x="0" y="37927"/>
                      <a:pt x="1295" y="43533"/>
                      <a:pt x="4955" y="47301"/>
                    </a:cubicBezTo>
                    <a:cubicBezTo>
                      <a:pt x="4970" y="47320"/>
                      <a:pt x="4988" y="47338"/>
                      <a:pt x="5006" y="47355"/>
                    </a:cubicBezTo>
                    <a:cubicBezTo>
                      <a:pt x="5529" y="47890"/>
                      <a:pt x="6094" y="48380"/>
                      <a:pt x="6696" y="48824"/>
                    </a:cubicBezTo>
                    <a:cubicBezTo>
                      <a:pt x="9363" y="50790"/>
                      <a:pt x="13692" y="51651"/>
                      <a:pt x="18364" y="51699"/>
                    </a:cubicBezTo>
                    <a:lnTo>
                      <a:pt x="18451" y="51699"/>
                    </a:lnTo>
                    <a:cubicBezTo>
                      <a:pt x="18575" y="51700"/>
                      <a:pt x="18699" y="51701"/>
                      <a:pt x="18824" y="51701"/>
                    </a:cubicBezTo>
                    <a:cubicBezTo>
                      <a:pt x="21971" y="51701"/>
                      <a:pt x="25257" y="51334"/>
                      <a:pt x="28275" y="50690"/>
                    </a:cubicBezTo>
                    <a:cubicBezTo>
                      <a:pt x="28341" y="50678"/>
                      <a:pt x="28407" y="50663"/>
                      <a:pt x="28471" y="50648"/>
                    </a:cubicBezTo>
                    <a:cubicBezTo>
                      <a:pt x="28480" y="50645"/>
                      <a:pt x="28490" y="50643"/>
                      <a:pt x="28500" y="50643"/>
                    </a:cubicBezTo>
                    <a:cubicBezTo>
                      <a:pt x="28711" y="50597"/>
                      <a:pt x="28925" y="50550"/>
                      <a:pt x="29133" y="50498"/>
                    </a:cubicBezTo>
                    <a:cubicBezTo>
                      <a:pt x="29343" y="50450"/>
                      <a:pt x="29554" y="50399"/>
                      <a:pt x="29759" y="50347"/>
                    </a:cubicBezTo>
                    <a:cubicBezTo>
                      <a:pt x="29987" y="50290"/>
                      <a:pt x="30213" y="50233"/>
                      <a:pt x="30436" y="50170"/>
                    </a:cubicBezTo>
                    <a:cubicBezTo>
                      <a:pt x="30533" y="50146"/>
                      <a:pt x="30626" y="50119"/>
                      <a:pt x="30719" y="50092"/>
                    </a:cubicBezTo>
                    <a:cubicBezTo>
                      <a:pt x="30903" y="50043"/>
                      <a:pt x="31087" y="49992"/>
                      <a:pt x="31267" y="49938"/>
                    </a:cubicBezTo>
                    <a:cubicBezTo>
                      <a:pt x="31403" y="49899"/>
                      <a:pt x="31538" y="49857"/>
                      <a:pt x="31673" y="49815"/>
                    </a:cubicBezTo>
                    <a:cubicBezTo>
                      <a:pt x="31778" y="49784"/>
                      <a:pt x="31883" y="49752"/>
                      <a:pt x="31986" y="49718"/>
                    </a:cubicBezTo>
                    <a:cubicBezTo>
                      <a:pt x="32333" y="49607"/>
                      <a:pt x="32672" y="49495"/>
                      <a:pt x="33004" y="49378"/>
                    </a:cubicBezTo>
                    <a:cubicBezTo>
                      <a:pt x="33335" y="49260"/>
                      <a:pt x="33654" y="49140"/>
                      <a:pt x="33967" y="49014"/>
                    </a:cubicBezTo>
                    <a:cubicBezTo>
                      <a:pt x="34085" y="48968"/>
                      <a:pt x="34202" y="48921"/>
                      <a:pt x="34316" y="48872"/>
                    </a:cubicBezTo>
                    <a:cubicBezTo>
                      <a:pt x="34433" y="48824"/>
                      <a:pt x="34545" y="48776"/>
                      <a:pt x="34660" y="48728"/>
                    </a:cubicBezTo>
                    <a:cubicBezTo>
                      <a:pt x="35033" y="48568"/>
                      <a:pt x="35393" y="48400"/>
                      <a:pt x="35738" y="48228"/>
                    </a:cubicBezTo>
                    <a:cubicBezTo>
                      <a:pt x="35948" y="48123"/>
                      <a:pt x="36150" y="48017"/>
                      <a:pt x="36345" y="47909"/>
                    </a:cubicBezTo>
                    <a:cubicBezTo>
                      <a:pt x="36953" y="47578"/>
                      <a:pt x="37499" y="47226"/>
                      <a:pt x="37974" y="46861"/>
                    </a:cubicBezTo>
                    <a:cubicBezTo>
                      <a:pt x="38034" y="46816"/>
                      <a:pt x="38092" y="46771"/>
                      <a:pt x="38146" y="46726"/>
                    </a:cubicBezTo>
                    <a:cubicBezTo>
                      <a:pt x="38224" y="46666"/>
                      <a:pt x="38296" y="46605"/>
                      <a:pt x="38368" y="46543"/>
                    </a:cubicBezTo>
                    <a:cubicBezTo>
                      <a:pt x="38440" y="46482"/>
                      <a:pt x="38510" y="46419"/>
                      <a:pt x="38579" y="46355"/>
                    </a:cubicBezTo>
                    <a:cubicBezTo>
                      <a:pt x="38645" y="46296"/>
                      <a:pt x="38708" y="46232"/>
                      <a:pt x="38768" y="46172"/>
                    </a:cubicBezTo>
                    <a:cubicBezTo>
                      <a:pt x="38832" y="46109"/>
                      <a:pt x="38892" y="46049"/>
                      <a:pt x="38949" y="45985"/>
                    </a:cubicBezTo>
                    <a:cubicBezTo>
                      <a:pt x="40220" y="44616"/>
                      <a:pt x="41021" y="42860"/>
                      <a:pt x="41502" y="40927"/>
                    </a:cubicBezTo>
                    <a:cubicBezTo>
                      <a:pt x="41547" y="40744"/>
                      <a:pt x="41589" y="40560"/>
                      <a:pt x="41631" y="40374"/>
                    </a:cubicBezTo>
                    <a:cubicBezTo>
                      <a:pt x="41658" y="40244"/>
                      <a:pt x="41685" y="40114"/>
                      <a:pt x="41710" y="39986"/>
                    </a:cubicBezTo>
                    <a:cubicBezTo>
                      <a:pt x="41734" y="39868"/>
                      <a:pt x="41754" y="39748"/>
                      <a:pt x="41776" y="39631"/>
                    </a:cubicBezTo>
                    <a:cubicBezTo>
                      <a:pt x="41788" y="39552"/>
                      <a:pt x="41803" y="39470"/>
                      <a:pt x="41815" y="39393"/>
                    </a:cubicBezTo>
                    <a:cubicBezTo>
                      <a:pt x="41833" y="39288"/>
                      <a:pt x="41848" y="39178"/>
                      <a:pt x="41863" y="39073"/>
                    </a:cubicBezTo>
                    <a:cubicBezTo>
                      <a:pt x="41865" y="39071"/>
                      <a:pt x="41866" y="39068"/>
                      <a:pt x="41866" y="39065"/>
                    </a:cubicBezTo>
                    <a:cubicBezTo>
                      <a:pt x="41891" y="38892"/>
                      <a:pt x="41915" y="38721"/>
                      <a:pt x="41935" y="38546"/>
                    </a:cubicBezTo>
                    <a:cubicBezTo>
                      <a:pt x="41957" y="38394"/>
                      <a:pt x="41972" y="38240"/>
                      <a:pt x="41986" y="38086"/>
                    </a:cubicBezTo>
                    <a:cubicBezTo>
                      <a:pt x="42004" y="37932"/>
                      <a:pt x="42020" y="37779"/>
                      <a:pt x="42032" y="37623"/>
                    </a:cubicBezTo>
                    <a:lnTo>
                      <a:pt x="42032" y="37620"/>
                    </a:lnTo>
                    <a:cubicBezTo>
                      <a:pt x="42071" y="37177"/>
                      <a:pt x="42098" y="36734"/>
                      <a:pt x="42116" y="36286"/>
                    </a:cubicBezTo>
                    <a:cubicBezTo>
                      <a:pt x="42122" y="36078"/>
                      <a:pt x="42128" y="35871"/>
                      <a:pt x="42134" y="35663"/>
                    </a:cubicBezTo>
                    <a:cubicBezTo>
                      <a:pt x="42140" y="35473"/>
                      <a:pt x="42143" y="35284"/>
                      <a:pt x="42140" y="35094"/>
                    </a:cubicBezTo>
                    <a:cubicBezTo>
                      <a:pt x="42143" y="34775"/>
                      <a:pt x="42140" y="34456"/>
                      <a:pt x="42133" y="34137"/>
                    </a:cubicBezTo>
                    <a:cubicBezTo>
                      <a:pt x="40143" y="35211"/>
                      <a:pt x="37553" y="36134"/>
                      <a:pt x="34801" y="36134"/>
                    </a:cubicBezTo>
                    <a:cubicBezTo>
                      <a:pt x="34190" y="36134"/>
                      <a:pt x="33571" y="36088"/>
                      <a:pt x="32948" y="35988"/>
                    </a:cubicBezTo>
                    <a:cubicBezTo>
                      <a:pt x="32732" y="35952"/>
                      <a:pt x="32515" y="35909"/>
                      <a:pt x="32301" y="35855"/>
                    </a:cubicBezTo>
                    <a:cubicBezTo>
                      <a:pt x="32252" y="35847"/>
                      <a:pt x="32204" y="35835"/>
                      <a:pt x="32157" y="35820"/>
                    </a:cubicBezTo>
                    <a:cubicBezTo>
                      <a:pt x="32147" y="35816"/>
                      <a:pt x="32137" y="35814"/>
                      <a:pt x="32127" y="35813"/>
                    </a:cubicBezTo>
                    <a:cubicBezTo>
                      <a:pt x="32060" y="35796"/>
                      <a:pt x="31994" y="35774"/>
                      <a:pt x="31924" y="35757"/>
                    </a:cubicBezTo>
                    <a:cubicBezTo>
                      <a:pt x="31145" y="35524"/>
                      <a:pt x="30395" y="35178"/>
                      <a:pt x="29676" y="34730"/>
                    </a:cubicBezTo>
                    <a:cubicBezTo>
                      <a:pt x="29601" y="34682"/>
                      <a:pt x="29528" y="34633"/>
                      <a:pt x="29453" y="34586"/>
                    </a:cubicBezTo>
                    <a:lnTo>
                      <a:pt x="29450" y="34586"/>
                    </a:lnTo>
                    <a:cubicBezTo>
                      <a:pt x="29381" y="34540"/>
                      <a:pt x="29315" y="34495"/>
                      <a:pt x="29246" y="34447"/>
                    </a:cubicBezTo>
                    <a:cubicBezTo>
                      <a:pt x="29188" y="34407"/>
                      <a:pt x="29129" y="34365"/>
                      <a:pt x="29071" y="34324"/>
                    </a:cubicBezTo>
                    <a:cubicBezTo>
                      <a:pt x="28911" y="34203"/>
                      <a:pt x="28749" y="34082"/>
                      <a:pt x="28595" y="33959"/>
                    </a:cubicBezTo>
                    <a:cubicBezTo>
                      <a:pt x="28505" y="33887"/>
                      <a:pt x="28418" y="33814"/>
                      <a:pt x="28330" y="33739"/>
                    </a:cubicBezTo>
                    <a:lnTo>
                      <a:pt x="28330" y="33743"/>
                    </a:lnTo>
                    <a:cubicBezTo>
                      <a:pt x="28321" y="34098"/>
                      <a:pt x="28297" y="34441"/>
                      <a:pt x="28259" y="34781"/>
                    </a:cubicBezTo>
                    <a:cubicBezTo>
                      <a:pt x="28228" y="35019"/>
                      <a:pt x="28192" y="35254"/>
                      <a:pt x="28150" y="35485"/>
                    </a:cubicBezTo>
                    <a:cubicBezTo>
                      <a:pt x="28125" y="35600"/>
                      <a:pt x="28102" y="35715"/>
                      <a:pt x="28078" y="35825"/>
                    </a:cubicBezTo>
                    <a:cubicBezTo>
                      <a:pt x="28051" y="35946"/>
                      <a:pt x="28020" y="36066"/>
                      <a:pt x="27988" y="36183"/>
                    </a:cubicBezTo>
                    <a:cubicBezTo>
                      <a:pt x="27942" y="36362"/>
                      <a:pt x="27891" y="36536"/>
                      <a:pt x="27834" y="36707"/>
                    </a:cubicBezTo>
                    <a:cubicBezTo>
                      <a:pt x="27792" y="36837"/>
                      <a:pt x="27747" y="36967"/>
                      <a:pt x="27696" y="37093"/>
                    </a:cubicBezTo>
                    <a:cubicBezTo>
                      <a:pt x="27609" y="37334"/>
                      <a:pt x="27510" y="37570"/>
                      <a:pt x="27398" y="37800"/>
                    </a:cubicBezTo>
                    <a:cubicBezTo>
                      <a:pt x="27334" y="37939"/>
                      <a:pt x="27263" y="38077"/>
                      <a:pt x="27190" y="38213"/>
                    </a:cubicBezTo>
                    <a:cubicBezTo>
                      <a:pt x="27133" y="38321"/>
                      <a:pt x="27072" y="38429"/>
                      <a:pt x="27006" y="38535"/>
                    </a:cubicBezTo>
                    <a:cubicBezTo>
                      <a:pt x="26979" y="38583"/>
                      <a:pt x="26949" y="38635"/>
                      <a:pt x="26920" y="38682"/>
                    </a:cubicBezTo>
                    <a:cubicBezTo>
                      <a:pt x="26871" y="38764"/>
                      <a:pt x="26820" y="38842"/>
                      <a:pt x="26771" y="38917"/>
                    </a:cubicBezTo>
                    <a:cubicBezTo>
                      <a:pt x="26736" y="38968"/>
                      <a:pt x="26702" y="39020"/>
                      <a:pt x="26670" y="39068"/>
                    </a:cubicBezTo>
                    <a:cubicBezTo>
                      <a:pt x="26516" y="39291"/>
                      <a:pt x="26354" y="39504"/>
                      <a:pt x="26185" y="39710"/>
                    </a:cubicBezTo>
                    <a:cubicBezTo>
                      <a:pt x="26092" y="39823"/>
                      <a:pt x="25992" y="39935"/>
                      <a:pt x="25892" y="40043"/>
                    </a:cubicBezTo>
                    <a:cubicBezTo>
                      <a:pt x="25793" y="40151"/>
                      <a:pt x="25691" y="40261"/>
                      <a:pt x="25585" y="40362"/>
                    </a:cubicBezTo>
                    <a:cubicBezTo>
                      <a:pt x="23861" y="42073"/>
                      <a:pt x="21501" y="43034"/>
                      <a:pt x="19037" y="43034"/>
                    </a:cubicBezTo>
                    <a:cubicBezTo>
                      <a:pt x="15814" y="43034"/>
                      <a:pt x="12411" y="41390"/>
                      <a:pt x="10012" y="37626"/>
                    </a:cubicBezTo>
                    <a:cubicBezTo>
                      <a:pt x="4630" y="29173"/>
                      <a:pt x="10283" y="5284"/>
                      <a:pt x="11416" y="786"/>
                    </a:cubicBezTo>
                    <a:cubicBezTo>
                      <a:pt x="11337" y="759"/>
                      <a:pt x="11256" y="729"/>
                      <a:pt x="11181" y="696"/>
                    </a:cubicBezTo>
                    <a:cubicBezTo>
                      <a:pt x="11102" y="666"/>
                      <a:pt x="11027" y="635"/>
                      <a:pt x="10948" y="603"/>
                    </a:cubicBezTo>
                    <a:cubicBezTo>
                      <a:pt x="10904" y="584"/>
                      <a:pt x="10858" y="566"/>
                      <a:pt x="10813" y="545"/>
                    </a:cubicBezTo>
                    <a:cubicBezTo>
                      <a:pt x="10720" y="506"/>
                      <a:pt x="10627" y="467"/>
                      <a:pt x="10536" y="427"/>
                    </a:cubicBezTo>
                    <a:cubicBezTo>
                      <a:pt x="10440" y="383"/>
                      <a:pt x="10343" y="341"/>
                      <a:pt x="10250" y="292"/>
                    </a:cubicBezTo>
                    <a:cubicBezTo>
                      <a:pt x="10157" y="251"/>
                      <a:pt x="10064" y="206"/>
                      <a:pt x="9971" y="157"/>
                    </a:cubicBezTo>
                    <a:cubicBezTo>
                      <a:pt x="9865" y="106"/>
                      <a:pt x="9763" y="55"/>
                      <a:pt x="966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74;p50">
                <a:extLst>
                  <a:ext uri="{FF2B5EF4-FFF2-40B4-BE49-F238E27FC236}">
                    <a16:creationId xmlns:a16="http://schemas.microsoft.com/office/drawing/2014/main" id="{147D660D-B3E0-46CC-BC8E-1B71E7C6231B}"/>
                  </a:ext>
                </a:extLst>
              </p:cNvPr>
              <p:cNvSpPr/>
              <p:nvPr/>
            </p:nvSpPr>
            <p:spPr>
              <a:xfrm>
                <a:off x="785725" y="1040125"/>
                <a:ext cx="592500" cy="1056225"/>
              </a:xfrm>
              <a:custGeom>
                <a:avLst/>
                <a:gdLst/>
                <a:ahLst/>
                <a:cxnLst/>
                <a:rect l="l" t="t" r="r" b="b"/>
                <a:pathLst>
                  <a:path w="23700" h="42249" extrusionOk="0">
                    <a:moveTo>
                      <a:pt x="6785" y="1"/>
                    </a:moveTo>
                    <a:cubicBezTo>
                      <a:pt x="5653" y="4498"/>
                      <a:pt x="1" y="28388"/>
                      <a:pt x="5383" y="36839"/>
                    </a:cubicBezTo>
                    <a:cubicBezTo>
                      <a:pt x="7781" y="40604"/>
                      <a:pt x="11184" y="42249"/>
                      <a:pt x="14408" y="42249"/>
                    </a:cubicBezTo>
                    <a:cubicBezTo>
                      <a:pt x="19187" y="42249"/>
                      <a:pt x="23571" y="38634"/>
                      <a:pt x="23700" y="32955"/>
                    </a:cubicBezTo>
                    <a:cubicBezTo>
                      <a:pt x="21899" y="31416"/>
                      <a:pt x="20368" y="29201"/>
                      <a:pt x="19246" y="26550"/>
                    </a:cubicBezTo>
                    <a:cubicBezTo>
                      <a:pt x="15387" y="24342"/>
                      <a:pt x="15419" y="21490"/>
                      <a:pt x="16257" y="18236"/>
                    </a:cubicBezTo>
                    <a:cubicBezTo>
                      <a:pt x="16484" y="17347"/>
                      <a:pt x="16805" y="16484"/>
                      <a:pt x="17216" y="15662"/>
                    </a:cubicBezTo>
                    <a:cubicBezTo>
                      <a:pt x="17218" y="15488"/>
                      <a:pt x="17219" y="15315"/>
                      <a:pt x="17224" y="15140"/>
                    </a:cubicBezTo>
                    <a:cubicBezTo>
                      <a:pt x="17365" y="10723"/>
                      <a:pt x="19064" y="6957"/>
                      <a:pt x="21063" y="4108"/>
                    </a:cubicBezTo>
                    <a:cubicBezTo>
                      <a:pt x="20874" y="2707"/>
                      <a:pt x="20718" y="1587"/>
                      <a:pt x="20615" y="860"/>
                    </a:cubicBezTo>
                    <a:cubicBezTo>
                      <a:pt x="18964" y="1184"/>
                      <a:pt x="17209" y="1356"/>
                      <a:pt x="15373" y="1356"/>
                    </a:cubicBezTo>
                    <a:cubicBezTo>
                      <a:pt x="15004" y="1356"/>
                      <a:pt x="14632" y="1349"/>
                      <a:pt x="14256" y="1335"/>
                    </a:cubicBezTo>
                    <a:cubicBezTo>
                      <a:pt x="11217" y="1221"/>
                      <a:pt x="8762" y="741"/>
                      <a:pt x="67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75;p50">
                <a:extLst>
                  <a:ext uri="{FF2B5EF4-FFF2-40B4-BE49-F238E27FC236}">
                    <a16:creationId xmlns:a16="http://schemas.microsoft.com/office/drawing/2014/main" id="{642C1F7A-0E5A-4D31-BAE8-2496F892075B}"/>
                  </a:ext>
                </a:extLst>
              </p:cNvPr>
              <p:cNvSpPr/>
              <p:nvPr/>
            </p:nvSpPr>
            <p:spPr>
              <a:xfrm>
                <a:off x="669625" y="273275"/>
                <a:ext cx="328600" cy="294000"/>
              </a:xfrm>
              <a:custGeom>
                <a:avLst/>
                <a:gdLst/>
                <a:ahLst/>
                <a:cxnLst/>
                <a:rect l="l" t="t" r="r" b="b"/>
                <a:pathLst>
                  <a:path w="13144" h="11760" extrusionOk="0">
                    <a:moveTo>
                      <a:pt x="8173" y="0"/>
                    </a:moveTo>
                    <a:cubicBezTo>
                      <a:pt x="7696" y="0"/>
                      <a:pt x="7186" y="93"/>
                      <a:pt x="6644" y="301"/>
                    </a:cubicBezTo>
                    <a:cubicBezTo>
                      <a:pt x="1987" y="2092"/>
                      <a:pt x="0" y="7704"/>
                      <a:pt x="2812" y="10268"/>
                    </a:cubicBezTo>
                    <a:cubicBezTo>
                      <a:pt x="3758" y="11130"/>
                      <a:pt x="4758" y="11581"/>
                      <a:pt x="5673" y="11759"/>
                    </a:cubicBezTo>
                    <a:cubicBezTo>
                      <a:pt x="6180" y="10814"/>
                      <a:pt x="6793" y="9903"/>
                      <a:pt x="7491" y="9044"/>
                    </a:cubicBezTo>
                    <a:cubicBezTo>
                      <a:pt x="6539" y="8423"/>
                      <a:pt x="5391" y="7832"/>
                      <a:pt x="4898" y="7366"/>
                    </a:cubicBezTo>
                    <a:cubicBezTo>
                      <a:pt x="4021" y="6538"/>
                      <a:pt x="5073" y="4835"/>
                      <a:pt x="6388" y="4835"/>
                    </a:cubicBezTo>
                    <a:cubicBezTo>
                      <a:pt x="6456" y="4835"/>
                      <a:pt x="6525" y="4840"/>
                      <a:pt x="6595" y="4849"/>
                    </a:cubicBezTo>
                    <a:cubicBezTo>
                      <a:pt x="7426" y="4963"/>
                      <a:pt x="8614" y="6076"/>
                      <a:pt x="9446" y="6967"/>
                    </a:cubicBezTo>
                    <a:cubicBezTo>
                      <a:pt x="10578" y="5928"/>
                      <a:pt x="11831" y="5023"/>
                      <a:pt x="13143" y="4304"/>
                    </a:cubicBezTo>
                    <a:cubicBezTo>
                      <a:pt x="12392" y="2713"/>
                      <a:pt x="10760" y="0"/>
                      <a:pt x="817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76;p50">
                <a:extLst>
                  <a:ext uri="{FF2B5EF4-FFF2-40B4-BE49-F238E27FC236}">
                    <a16:creationId xmlns:a16="http://schemas.microsoft.com/office/drawing/2014/main" id="{3C614EDA-2CC2-4853-980B-2F6B17EA0624}"/>
                  </a:ext>
                </a:extLst>
              </p:cNvPr>
              <p:cNvSpPr/>
              <p:nvPr/>
            </p:nvSpPr>
            <p:spPr>
              <a:xfrm>
                <a:off x="770150" y="394150"/>
                <a:ext cx="135600" cy="105225"/>
              </a:xfrm>
              <a:custGeom>
                <a:avLst/>
                <a:gdLst/>
                <a:ahLst/>
                <a:cxnLst/>
                <a:rect l="l" t="t" r="r" b="b"/>
                <a:pathLst>
                  <a:path w="5424" h="4209" extrusionOk="0">
                    <a:moveTo>
                      <a:pt x="2367" y="0"/>
                    </a:moveTo>
                    <a:cubicBezTo>
                      <a:pt x="1052" y="0"/>
                      <a:pt x="0" y="1703"/>
                      <a:pt x="877" y="2531"/>
                    </a:cubicBezTo>
                    <a:cubicBezTo>
                      <a:pt x="1370" y="2997"/>
                      <a:pt x="2518" y="3590"/>
                      <a:pt x="3470" y="4209"/>
                    </a:cubicBezTo>
                    <a:cubicBezTo>
                      <a:pt x="4070" y="3469"/>
                      <a:pt x="4722" y="2776"/>
                      <a:pt x="5424" y="2132"/>
                    </a:cubicBezTo>
                    <a:cubicBezTo>
                      <a:pt x="4593" y="1242"/>
                      <a:pt x="3405" y="129"/>
                      <a:pt x="2574" y="14"/>
                    </a:cubicBezTo>
                    <a:cubicBezTo>
                      <a:pt x="2504" y="5"/>
                      <a:pt x="2435" y="0"/>
                      <a:pt x="2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77;p50">
                <a:extLst>
                  <a:ext uri="{FF2B5EF4-FFF2-40B4-BE49-F238E27FC236}">
                    <a16:creationId xmlns:a16="http://schemas.microsoft.com/office/drawing/2014/main" id="{7398D36C-4789-4053-A218-3799C44ED8B6}"/>
                  </a:ext>
                </a:extLst>
              </p:cNvPr>
              <p:cNvSpPr/>
              <p:nvPr/>
            </p:nvSpPr>
            <p:spPr>
              <a:xfrm>
                <a:off x="1541375" y="430400"/>
                <a:ext cx="133850" cy="113475"/>
              </a:xfrm>
              <a:custGeom>
                <a:avLst/>
                <a:gdLst/>
                <a:ahLst/>
                <a:cxnLst/>
                <a:rect l="l" t="t" r="r" b="b"/>
                <a:pathLst>
                  <a:path w="5354" h="4539" extrusionOk="0">
                    <a:moveTo>
                      <a:pt x="2993" y="1"/>
                    </a:moveTo>
                    <a:cubicBezTo>
                      <a:pt x="2925" y="1"/>
                      <a:pt x="2856" y="5"/>
                      <a:pt x="2787" y="15"/>
                    </a:cubicBezTo>
                    <a:cubicBezTo>
                      <a:pt x="1976" y="126"/>
                      <a:pt x="828" y="1190"/>
                      <a:pt x="1" y="2069"/>
                    </a:cubicBezTo>
                    <a:cubicBezTo>
                      <a:pt x="524" y="2861"/>
                      <a:pt x="995" y="3686"/>
                      <a:pt x="1413" y="4538"/>
                    </a:cubicBezTo>
                    <a:cubicBezTo>
                      <a:pt x="2419" y="3801"/>
                      <a:pt x="3900" y="3079"/>
                      <a:pt x="4479" y="2530"/>
                    </a:cubicBezTo>
                    <a:cubicBezTo>
                      <a:pt x="5354" y="1703"/>
                      <a:pt x="4304" y="1"/>
                      <a:pt x="2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78;p50">
                <a:extLst>
                  <a:ext uri="{FF2B5EF4-FFF2-40B4-BE49-F238E27FC236}">
                    <a16:creationId xmlns:a16="http://schemas.microsoft.com/office/drawing/2014/main" id="{A9ACFA0B-55FA-4E07-A20D-BCD7AFACD9B9}"/>
                  </a:ext>
                </a:extLst>
              </p:cNvPr>
              <p:cNvSpPr/>
              <p:nvPr/>
            </p:nvSpPr>
            <p:spPr>
              <a:xfrm>
                <a:off x="1455975" y="309525"/>
                <a:ext cx="319575" cy="296275"/>
              </a:xfrm>
              <a:custGeom>
                <a:avLst/>
                <a:gdLst/>
                <a:ahLst/>
                <a:cxnLst/>
                <a:rect l="l" t="t" r="r" b="b"/>
                <a:pathLst>
                  <a:path w="12783" h="11851" extrusionOk="0">
                    <a:moveTo>
                      <a:pt x="4626" y="0"/>
                    </a:moveTo>
                    <a:cubicBezTo>
                      <a:pt x="2377" y="0"/>
                      <a:pt x="852" y="2062"/>
                      <a:pt x="1" y="3645"/>
                    </a:cubicBezTo>
                    <a:cubicBezTo>
                      <a:pt x="1357" y="4483"/>
                      <a:pt x="2528" y="5554"/>
                      <a:pt x="3412" y="6898"/>
                    </a:cubicBezTo>
                    <a:cubicBezTo>
                      <a:pt x="3413" y="6900"/>
                      <a:pt x="3416" y="6902"/>
                      <a:pt x="3417" y="6904"/>
                    </a:cubicBezTo>
                    <a:cubicBezTo>
                      <a:pt x="4244" y="6025"/>
                      <a:pt x="5392" y="4961"/>
                      <a:pt x="6203" y="4850"/>
                    </a:cubicBezTo>
                    <a:cubicBezTo>
                      <a:pt x="6272" y="4840"/>
                      <a:pt x="6341" y="4836"/>
                      <a:pt x="6409" y="4836"/>
                    </a:cubicBezTo>
                    <a:cubicBezTo>
                      <a:pt x="7720" y="4836"/>
                      <a:pt x="8770" y="6538"/>
                      <a:pt x="7895" y="7365"/>
                    </a:cubicBezTo>
                    <a:cubicBezTo>
                      <a:pt x="7316" y="7914"/>
                      <a:pt x="5835" y="8636"/>
                      <a:pt x="4829" y="9373"/>
                    </a:cubicBezTo>
                    <a:cubicBezTo>
                      <a:pt x="5219" y="10169"/>
                      <a:pt x="5550" y="10992"/>
                      <a:pt x="5819" y="11835"/>
                    </a:cubicBezTo>
                    <a:cubicBezTo>
                      <a:pt x="5940" y="11846"/>
                      <a:pt x="6065" y="11851"/>
                      <a:pt x="6192" y="11851"/>
                    </a:cubicBezTo>
                    <a:cubicBezTo>
                      <a:pt x="7319" y="11851"/>
                      <a:pt x="8697" y="11437"/>
                      <a:pt x="9976" y="10268"/>
                    </a:cubicBezTo>
                    <a:cubicBezTo>
                      <a:pt x="12782" y="7704"/>
                      <a:pt x="10798" y="2092"/>
                      <a:pt x="6154" y="302"/>
                    </a:cubicBezTo>
                    <a:cubicBezTo>
                      <a:pt x="5612" y="93"/>
                      <a:pt x="5103" y="0"/>
                      <a:pt x="46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79;p50">
                <a:extLst>
                  <a:ext uri="{FF2B5EF4-FFF2-40B4-BE49-F238E27FC236}">
                    <a16:creationId xmlns:a16="http://schemas.microsoft.com/office/drawing/2014/main" id="{F28AC4FE-6937-40E4-8584-EC2F727C88F9}"/>
                  </a:ext>
                </a:extLst>
              </p:cNvPr>
              <p:cNvSpPr/>
              <p:nvPr/>
            </p:nvSpPr>
            <p:spPr>
              <a:xfrm>
                <a:off x="1596850" y="1174850"/>
                <a:ext cx="2350" cy="5000"/>
              </a:xfrm>
              <a:custGeom>
                <a:avLst/>
                <a:gdLst/>
                <a:ahLst/>
                <a:cxnLst/>
                <a:rect l="l" t="t" r="r" b="b"/>
                <a:pathLst>
                  <a:path w="94" h="200" extrusionOk="0">
                    <a:moveTo>
                      <a:pt x="36" y="1"/>
                    </a:moveTo>
                    <a:cubicBezTo>
                      <a:pt x="24" y="9"/>
                      <a:pt x="12" y="18"/>
                      <a:pt x="0" y="28"/>
                    </a:cubicBezTo>
                    <a:cubicBezTo>
                      <a:pt x="31" y="84"/>
                      <a:pt x="62" y="143"/>
                      <a:pt x="94" y="200"/>
                    </a:cubicBezTo>
                    <a:cubicBezTo>
                      <a:pt x="74" y="133"/>
                      <a:pt x="56" y="67"/>
                      <a:pt x="36" y="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80;p50">
                <a:extLst>
                  <a:ext uri="{FF2B5EF4-FFF2-40B4-BE49-F238E27FC236}">
                    <a16:creationId xmlns:a16="http://schemas.microsoft.com/office/drawing/2014/main" id="{922CDEF1-8CCB-41F7-BD96-32B712AFE85F}"/>
                  </a:ext>
                </a:extLst>
              </p:cNvPr>
              <p:cNvSpPr/>
              <p:nvPr/>
            </p:nvSpPr>
            <p:spPr>
              <a:xfrm>
                <a:off x="1591925" y="1169375"/>
                <a:ext cx="20475" cy="43050"/>
              </a:xfrm>
              <a:custGeom>
                <a:avLst/>
                <a:gdLst/>
                <a:ahLst/>
                <a:cxnLst/>
                <a:rect l="l" t="t" r="r" b="b"/>
                <a:pathLst>
                  <a:path w="819" h="1722" extrusionOk="0">
                    <a:moveTo>
                      <a:pt x="283" y="0"/>
                    </a:moveTo>
                    <a:lnTo>
                      <a:pt x="0" y="201"/>
                    </a:lnTo>
                    <a:lnTo>
                      <a:pt x="819" y="1721"/>
                    </a:lnTo>
                    <a:lnTo>
                      <a:pt x="378" y="178"/>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81;p50">
                <a:extLst>
                  <a:ext uri="{FF2B5EF4-FFF2-40B4-BE49-F238E27FC236}">
                    <a16:creationId xmlns:a16="http://schemas.microsoft.com/office/drawing/2014/main" id="{992A7DD6-545C-4D33-A9AF-B84F6470DCD0}"/>
                  </a:ext>
                </a:extLst>
              </p:cNvPr>
              <p:cNvSpPr/>
              <p:nvPr/>
            </p:nvSpPr>
            <p:spPr>
              <a:xfrm>
                <a:off x="1418200" y="1714075"/>
                <a:ext cx="303250" cy="139725"/>
              </a:xfrm>
              <a:custGeom>
                <a:avLst/>
                <a:gdLst/>
                <a:ahLst/>
                <a:cxnLst/>
                <a:rect l="l" t="t" r="r" b="b"/>
                <a:pathLst>
                  <a:path w="12130" h="5589" extrusionOk="0">
                    <a:moveTo>
                      <a:pt x="11709" y="0"/>
                    </a:moveTo>
                    <a:cubicBezTo>
                      <a:pt x="10590" y="1711"/>
                      <a:pt x="8574" y="2548"/>
                      <a:pt x="5677" y="2548"/>
                    </a:cubicBezTo>
                    <a:cubicBezTo>
                      <a:pt x="4152" y="2548"/>
                      <a:pt x="2384" y="2316"/>
                      <a:pt x="375" y="1858"/>
                    </a:cubicBezTo>
                    <a:cubicBezTo>
                      <a:pt x="246" y="1829"/>
                      <a:pt x="126" y="1799"/>
                      <a:pt x="1" y="1769"/>
                    </a:cubicBezTo>
                    <a:lnTo>
                      <a:pt x="1" y="1769"/>
                    </a:lnTo>
                    <a:cubicBezTo>
                      <a:pt x="1715" y="3873"/>
                      <a:pt x="4174" y="4991"/>
                      <a:pt x="6762" y="5471"/>
                    </a:cubicBezTo>
                    <a:cubicBezTo>
                      <a:pt x="7196" y="5552"/>
                      <a:pt x="7625" y="5588"/>
                      <a:pt x="8046" y="5588"/>
                    </a:cubicBezTo>
                    <a:cubicBezTo>
                      <a:pt x="9562" y="5588"/>
                      <a:pt x="10970" y="5115"/>
                      <a:pt x="12130" y="4531"/>
                    </a:cubicBezTo>
                    <a:cubicBezTo>
                      <a:pt x="12034" y="2928"/>
                      <a:pt x="11870" y="1387"/>
                      <a:pt x="1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82;p50">
                <a:extLst>
                  <a:ext uri="{FF2B5EF4-FFF2-40B4-BE49-F238E27FC236}">
                    <a16:creationId xmlns:a16="http://schemas.microsoft.com/office/drawing/2014/main" id="{E7380FC4-2150-4845-8A79-F4B6AF99DBCB}"/>
                  </a:ext>
                </a:extLst>
              </p:cNvPr>
              <p:cNvSpPr/>
              <p:nvPr/>
            </p:nvSpPr>
            <p:spPr>
              <a:xfrm>
                <a:off x="776950" y="1249750"/>
                <a:ext cx="9550" cy="25775"/>
              </a:xfrm>
              <a:custGeom>
                <a:avLst/>
                <a:gdLst/>
                <a:ahLst/>
                <a:cxnLst/>
                <a:rect l="l" t="t" r="r" b="b"/>
                <a:pathLst>
                  <a:path w="382" h="1031" extrusionOk="0">
                    <a:moveTo>
                      <a:pt x="382" y="1"/>
                    </a:moveTo>
                    <a:cubicBezTo>
                      <a:pt x="254" y="317"/>
                      <a:pt x="126" y="638"/>
                      <a:pt x="1" y="965"/>
                    </a:cubicBezTo>
                    <a:cubicBezTo>
                      <a:pt x="106" y="981"/>
                      <a:pt x="210" y="1003"/>
                      <a:pt x="312" y="1030"/>
                    </a:cubicBezTo>
                    <a:cubicBezTo>
                      <a:pt x="341" y="660"/>
                      <a:pt x="365" y="315"/>
                      <a:pt x="382" y="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83;p50">
                <a:extLst>
                  <a:ext uri="{FF2B5EF4-FFF2-40B4-BE49-F238E27FC236}">
                    <a16:creationId xmlns:a16="http://schemas.microsoft.com/office/drawing/2014/main" id="{F70C6F62-3CA8-4B2E-AB49-2341CFBE2002}"/>
                  </a:ext>
                </a:extLst>
              </p:cNvPr>
              <p:cNvSpPr/>
              <p:nvPr/>
            </p:nvSpPr>
            <p:spPr>
              <a:xfrm>
                <a:off x="771775" y="1227325"/>
                <a:ext cx="19825" cy="53000"/>
              </a:xfrm>
              <a:custGeom>
                <a:avLst/>
                <a:gdLst/>
                <a:ahLst/>
                <a:cxnLst/>
                <a:rect l="l" t="t" r="r" b="b"/>
                <a:pathLst>
                  <a:path w="793" h="2120" extrusionOk="0">
                    <a:moveTo>
                      <a:pt x="792" y="0"/>
                    </a:moveTo>
                    <a:lnTo>
                      <a:pt x="450" y="841"/>
                    </a:lnTo>
                    <a:cubicBezTo>
                      <a:pt x="322" y="1159"/>
                      <a:pt x="194" y="1480"/>
                      <a:pt x="67" y="1808"/>
                    </a:cubicBezTo>
                    <a:lnTo>
                      <a:pt x="0" y="1982"/>
                    </a:lnTo>
                    <a:lnTo>
                      <a:pt x="184" y="2012"/>
                    </a:lnTo>
                    <a:cubicBezTo>
                      <a:pt x="284" y="2027"/>
                      <a:pt x="382" y="2047"/>
                      <a:pt x="479" y="2073"/>
                    </a:cubicBezTo>
                    <a:lnTo>
                      <a:pt x="655" y="2120"/>
                    </a:lnTo>
                    <a:lnTo>
                      <a:pt x="669" y="1939"/>
                    </a:lnTo>
                    <a:cubicBezTo>
                      <a:pt x="698" y="1568"/>
                      <a:pt x="722" y="1221"/>
                      <a:pt x="739" y="906"/>
                    </a:cubicBezTo>
                    <a:lnTo>
                      <a:pt x="7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84;p50">
                <a:extLst>
                  <a:ext uri="{FF2B5EF4-FFF2-40B4-BE49-F238E27FC236}">
                    <a16:creationId xmlns:a16="http://schemas.microsoft.com/office/drawing/2014/main" id="{F0C6CBE0-2968-42FE-9ED8-909B47D8ACDE}"/>
                  </a:ext>
                </a:extLst>
              </p:cNvPr>
              <p:cNvSpPr/>
              <p:nvPr/>
            </p:nvSpPr>
            <p:spPr>
              <a:xfrm>
                <a:off x="1424800" y="1175500"/>
                <a:ext cx="309225" cy="388300"/>
              </a:xfrm>
              <a:custGeom>
                <a:avLst/>
                <a:gdLst/>
                <a:ahLst/>
                <a:cxnLst/>
                <a:rect l="l" t="t" r="r" b="b"/>
                <a:pathLst>
                  <a:path w="12369" h="15532" extrusionOk="0">
                    <a:moveTo>
                      <a:pt x="6882" y="1"/>
                    </a:moveTo>
                    <a:cubicBezTo>
                      <a:pt x="6260" y="447"/>
                      <a:pt x="5436" y="646"/>
                      <a:pt x="4240" y="1467"/>
                    </a:cubicBezTo>
                    <a:cubicBezTo>
                      <a:pt x="3236" y="2158"/>
                      <a:pt x="1484" y="4256"/>
                      <a:pt x="1" y="6983"/>
                    </a:cubicBezTo>
                    <a:cubicBezTo>
                      <a:pt x="2482" y="8272"/>
                      <a:pt x="6575" y="10787"/>
                      <a:pt x="10305" y="13782"/>
                    </a:cubicBezTo>
                    <a:cubicBezTo>
                      <a:pt x="11011" y="14350"/>
                      <a:pt x="11702" y="14934"/>
                      <a:pt x="12369" y="15532"/>
                    </a:cubicBezTo>
                    <a:cubicBezTo>
                      <a:pt x="12248" y="14508"/>
                      <a:pt x="12033" y="13389"/>
                      <a:pt x="11724" y="12176"/>
                    </a:cubicBezTo>
                    <a:cubicBezTo>
                      <a:pt x="10473" y="7300"/>
                      <a:pt x="8588" y="3155"/>
                      <a:pt x="6976" y="174"/>
                    </a:cubicBezTo>
                    <a:cubicBezTo>
                      <a:pt x="6944" y="117"/>
                      <a:pt x="6913" y="58"/>
                      <a:pt x="688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85;p50">
                <a:extLst>
                  <a:ext uri="{FF2B5EF4-FFF2-40B4-BE49-F238E27FC236}">
                    <a16:creationId xmlns:a16="http://schemas.microsoft.com/office/drawing/2014/main" id="{3D20DEB8-4836-487F-A998-A140650A5029}"/>
                  </a:ext>
                </a:extLst>
              </p:cNvPr>
              <p:cNvSpPr/>
              <p:nvPr/>
            </p:nvSpPr>
            <p:spPr>
              <a:xfrm>
                <a:off x="753800" y="332850"/>
                <a:ext cx="893850" cy="741200"/>
              </a:xfrm>
              <a:custGeom>
                <a:avLst/>
                <a:gdLst/>
                <a:ahLst/>
                <a:cxnLst/>
                <a:rect l="l" t="t" r="r" b="b"/>
                <a:pathLst>
                  <a:path w="35754" h="29648" extrusionOk="0">
                    <a:moveTo>
                      <a:pt x="18046" y="0"/>
                    </a:moveTo>
                    <a:cubicBezTo>
                      <a:pt x="16977" y="0"/>
                      <a:pt x="15901" y="74"/>
                      <a:pt x="14824" y="210"/>
                    </a:cubicBezTo>
                    <a:cubicBezTo>
                      <a:pt x="13127" y="423"/>
                      <a:pt x="11406" y="1030"/>
                      <a:pt x="9777" y="1922"/>
                    </a:cubicBezTo>
                    <a:cubicBezTo>
                      <a:pt x="8466" y="2641"/>
                      <a:pt x="7212" y="3546"/>
                      <a:pt x="6079" y="4585"/>
                    </a:cubicBezTo>
                    <a:cubicBezTo>
                      <a:pt x="5378" y="5228"/>
                      <a:pt x="4725" y="5922"/>
                      <a:pt x="4125" y="6662"/>
                    </a:cubicBezTo>
                    <a:cubicBezTo>
                      <a:pt x="3427" y="7521"/>
                      <a:pt x="2813" y="8432"/>
                      <a:pt x="2306" y="9377"/>
                    </a:cubicBezTo>
                    <a:cubicBezTo>
                      <a:pt x="1679" y="10543"/>
                      <a:pt x="1213" y="11757"/>
                      <a:pt x="955" y="12983"/>
                    </a:cubicBezTo>
                    <a:cubicBezTo>
                      <a:pt x="30" y="17376"/>
                      <a:pt x="0" y="23726"/>
                      <a:pt x="5740" y="27183"/>
                    </a:cubicBezTo>
                    <a:cubicBezTo>
                      <a:pt x="5856" y="27253"/>
                      <a:pt x="5974" y="27321"/>
                      <a:pt x="6093" y="27388"/>
                    </a:cubicBezTo>
                    <a:cubicBezTo>
                      <a:pt x="6164" y="27428"/>
                      <a:pt x="6238" y="27467"/>
                      <a:pt x="6311" y="27506"/>
                    </a:cubicBezTo>
                    <a:cubicBezTo>
                      <a:pt x="8528" y="28691"/>
                      <a:pt x="11524" y="29475"/>
                      <a:pt x="15534" y="29626"/>
                    </a:cubicBezTo>
                    <a:cubicBezTo>
                      <a:pt x="15912" y="29640"/>
                      <a:pt x="16287" y="29647"/>
                      <a:pt x="16659" y="29647"/>
                    </a:cubicBezTo>
                    <a:cubicBezTo>
                      <a:pt x="20538" y="29647"/>
                      <a:pt x="24058" y="28882"/>
                      <a:pt x="26988" y="27523"/>
                    </a:cubicBezTo>
                    <a:cubicBezTo>
                      <a:pt x="27819" y="26915"/>
                      <a:pt x="28483" y="26576"/>
                      <a:pt x="28840" y="26537"/>
                    </a:cubicBezTo>
                    <a:cubicBezTo>
                      <a:pt x="29511" y="26131"/>
                      <a:pt x="30153" y="25680"/>
                      <a:pt x="30761" y="25185"/>
                    </a:cubicBezTo>
                    <a:cubicBezTo>
                      <a:pt x="34991" y="21735"/>
                      <a:pt x="35754" y="16719"/>
                      <a:pt x="33908" y="10904"/>
                    </a:cubicBezTo>
                    <a:cubicBezTo>
                      <a:pt x="33638" y="10059"/>
                      <a:pt x="33307" y="9237"/>
                      <a:pt x="32917" y="8441"/>
                    </a:cubicBezTo>
                    <a:cubicBezTo>
                      <a:pt x="32499" y="7588"/>
                      <a:pt x="32027" y="6763"/>
                      <a:pt x="31505" y="5972"/>
                    </a:cubicBezTo>
                    <a:cubicBezTo>
                      <a:pt x="31503" y="5969"/>
                      <a:pt x="31501" y="5967"/>
                      <a:pt x="31500" y="5965"/>
                    </a:cubicBezTo>
                    <a:cubicBezTo>
                      <a:pt x="30615" y="4621"/>
                      <a:pt x="29444" y="3551"/>
                      <a:pt x="28089" y="2712"/>
                    </a:cubicBezTo>
                    <a:cubicBezTo>
                      <a:pt x="24973" y="784"/>
                      <a:pt x="21545" y="0"/>
                      <a:pt x="1804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86;p50">
                <a:extLst>
                  <a:ext uri="{FF2B5EF4-FFF2-40B4-BE49-F238E27FC236}">
                    <a16:creationId xmlns:a16="http://schemas.microsoft.com/office/drawing/2014/main" id="{BC251723-A75B-4675-B680-592516258025}"/>
                  </a:ext>
                </a:extLst>
              </p:cNvPr>
              <p:cNvSpPr/>
              <p:nvPr/>
            </p:nvSpPr>
            <p:spPr>
              <a:xfrm>
                <a:off x="1170400" y="1324550"/>
                <a:ext cx="571300" cy="453225"/>
              </a:xfrm>
              <a:custGeom>
                <a:avLst/>
                <a:gdLst/>
                <a:ahLst/>
                <a:cxnLst/>
                <a:rect l="l" t="t" r="r" b="b"/>
                <a:pathLst>
                  <a:path w="22852" h="18129" extrusionOk="0">
                    <a:moveTo>
                      <a:pt x="7187" y="1"/>
                    </a:moveTo>
                    <a:cubicBezTo>
                      <a:pt x="5098" y="1"/>
                      <a:pt x="3100" y="1748"/>
                      <a:pt x="1829" y="4284"/>
                    </a:cubicBezTo>
                    <a:cubicBezTo>
                      <a:pt x="1418" y="5106"/>
                      <a:pt x="1097" y="5969"/>
                      <a:pt x="868" y="6859"/>
                    </a:cubicBezTo>
                    <a:cubicBezTo>
                      <a:pt x="32" y="10112"/>
                      <a:pt x="0" y="12964"/>
                      <a:pt x="3859" y="15172"/>
                    </a:cubicBezTo>
                    <a:cubicBezTo>
                      <a:pt x="5288" y="15990"/>
                      <a:pt x="7258" y="16720"/>
                      <a:pt x="9913" y="17349"/>
                    </a:cubicBezTo>
                    <a:cubicBezTo>
                      <a:pt x="10038" y="17379"/>
                      <a:pt x="10158" y="17409"/>
                      <a:pt x="10287" y="17438"/>
                    </a:cubicBezTo>
                    <a:cubicBezTo>
                      <a:pt x="12297" y="17896"/>
                      <a:pt x="14065" y="18128"/>
                      <a:pt x="15590" y="18128"/>
                    </a:cubicBezTo>
                    <a:cubicBezTo>
                      <a:pt x="18486" y="18128"/>
                      <a:pt x="20502" y="17292"/>
                      <a:pt x="21619" y="15580"/>
                    </a:cubicBezTo>
                    <a:cubicBezTo>
                      <a:pt x="22538" y="14175"/>
                      <a:pt x="22851" y="12180"/>
                      <a:pt x="22545" y="9570"/>
                    </a:cubicBezTo>
                    <a:cubicBezTo>
                      <a:pt x="21878" y="8972"/>
                      <a:pt x="21187" y="8388"/>
                      <a:pt x="20481" y="7820"/>
                    </a:cubicBezTo>
                    <a:cubicBezTo>
                      <a:pt x="16751" y="4825"/>
                      <a:pt x="12656" y="2310"/>
                      <a:pt x="10177" y="1021"/>
                    </a:cubicBezTo>
                    <a:cubicBezTo>
                      <a:pt x="9536" y="689"/>
                      <a:pt x="9000" y="436"/>
                      <a:pt x="8610" y="280"/>
                    </a:cubicBezTo>
                    <a:cubicBezTo>
                      <a:pt x="8136" y="90"/>
                      <a:pt x="7659" y="1"/>
                      <a:pt x="718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7;p50">
                <a:extLst>
                  <a:ext uri="{FF2B5EF4-FFF2-40B4-BE49-F238E27FC236}">
                    <a16:creationId xmlns:a16="http://schemas.microsoft.com/office/drawing/2014/main" id="{12C7994E-4FB8-4EF0-A4A7-49B09F599627}"/>
                  </a:ext>
                </a:extLst>
              </p:cNvPr>
              <p:cNvSpPr/>
              <p:nvPr/>
            </p:nvSpPr>
            <p:spPr>
              <a:xfrm>
                <a:off x="1266875" y="1703850"/>
                <a:ext cx="558250" cy="219975"/>
              </a:xfrm>
              <a:custGeom>
                <a:avLst/>
                <a:gdLst/>
                <a:ahLst/>
                <a:cxnLst/>
                <a:rect l="l" t="t" r="r" b="b"/>
                <a:pathLst>
                  <a:path w="22330" h="8799" extrusionOk="0">
                    <a:moveTo>
                      <a:pt x="0" y="1"/>
                    </a:moveTo>
                    <a:cubicBezTo>
                      <a:pt x="1993" y="4709"/>
                      <a:pt x="5275" y="8046"/>
                      <a:pt x="9073" y="8653"/>
                    </a:cubicBezTo>
                    <a:cubicBezTo>
                      <a:pt x="9696" y="8753"/>
                      <a:pt x="10315" y="8799"/>
                      <a:pt x="10927" y="8799"/>
                    </a:cubicBezTo>
                    <a:cubicBezTo>
                      <a:pt x="13677" y="8799"/>
                      <a:pt x="16268" y="7876"/>
                      <a:pt x="18257" y="6801"/>
                    </a:cubicBezTo>
                    <a:cubicBezTo>
                      <a:pt x="20410" y="5638"/>
                      <a:pt x="21858" y="4296"/>
                      <a:pt x="22040" y="3751"/>
                    </a:cubicBezTo>
                    <a:cubicBezTo>
                      <a:pt x="22330" y="2881"/>
                      <a:pt x="21750" y="2772"/>
                      <a:pt x="21442" y="2772"/>
                    </a:cubicBezTo>
                    <a:cubicBezTo>
                      <a:pt x="21339" y="2772"/>
                      <a:pt x="21266" y="2784"/>
                      <a:pt x="21266" y="2784"/>
                    </a:cubicBezTo>
                    <a:cubicBezTo>
                      <a:pt x="21266" y="2784"/>
                      <a:pt x="20044" y="4004"/>
                      <a:pt x="18183" y="4940"/>
                    </a:cubicBezTo>
                    <a:cubicBezTo>
                      <a:pt x="17023" y="5524"/>
                      <a:pt x="15615" y="5997"/>
                      <a:pt x="14099" y="5997"/>
                    </a:cubicBezTo>
                    <a:cubicBezTo>
                      <a:pt x="13678" y="5997"/>
                      <a:pt x="13249" y="5961"/>
                      <a:pt x="12815" y="5880"/>
                    </a:cubicBezTo>
                    <a:cubicBezTo>
                      <a:pt x="10227" y="5399"/>
                      <a:pt x="7768" y="4282"/>
                      <a:pt x="6054" y="2178"/>
                    </a:cubicBezTo>
                    <a:cubicBezTo>
                      <a:pt x="3399" y="1548"/>
                      <a:pt x="1430" y="819"/>
                      <a:pt x="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88;p50">
                <a:extLst>
                  <a:ext uri="{FF2B5EF4-FFF2-40B4-BE49-F238E27FC236}">
                    <a16:creationId xmlns:a16="http://schemas.microsoft.com/office/drawing/2014/main" id="{97243BE3-A43A-4BA1-8C66-956569F77AB0}"/>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rgbClr val="FBB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89;p50">
                <a:extLst>
                  <a:ext uri="{FF2B5EF4-FFF2-40B4-BE49-F238E27FC236}">
                    <a16:creationId xmlns:a16="http://schemas.microsoft.com/office/drawing/2014/main" id="{482C01D3-1695-4B56-9F45-84A14D73A9D1}"/>
                  </a:ext>
                </a:extLst>
              </p:cNvPr>
              <p:cNvSpPr/>
              <p:nvPr/>
            </p:nvSpPr>
            <p:spPr>
              <a:xfrm>
                <a:off x="784075" y="1011625"/>
                <a:ext cx="147300" cy="342750"/>
              </a:xfrm>
              <a:custGeom>
                <a:avLst/>
                <a:gdLst/>
                <a:ahLst/>
                <a:cxnLst/>
                <a:rect l="l" t="t" r="r" b="b"/>
                <a:pathLst>
                  <a:path w="5892" h="13710" extrusionOk="0">
                    <a:moveTo>
                      <a:pt x="4265" y="1"/>
                    </a:moveTo>
                    <a:cubicBezTo>
                      <a:pt x="3565" y="1"/>
                      <a:pt x="2836" y="624"/>
                      <a:pt x="2226" y="1539"/>
                    </a:cubicBezTo>
                    <a:cubicBezTo>
                      <a:pt x="1441" y="2717"/>
                      <a:pt x="1" y="6410"/>
                      <a:pt x="129" y="7829"/>
                    </a:cubicBezTo>
                    <a:cubicBezTo>
                      <a:pt x="153" y="8091"/>
                      <a:pt x="143" y="8697"/>
                      <a:pt x="97" y="9526"/>
                    </a:cubicBezTo>
                    <a:cubicBezTo>
                      <a:pt x="79" y="9840"/>
                      <a:pt x="56" y="10185"/>
                      <a:pt x="27" y="10555"/>
                    </a:cubicBezTo>
                    <a:cubicBezTo>
                      <a:pt x="1425" y="10932"/>
                      <a:pt x="2276" y="12279"/>
                      <a:pt x="2855" y="13709"/>
                    </a:cubicBezTo>
                    <a:cubicBezTo>
                      <a:pt x="3606" y="11538"/>
                      <a:pt x="4174" y="9717"/>
                      <a:pt x="4387" y="8667"/>
                    </a:cubicBezTo>
                    <a:cubicBezTo>
                      <a:pt x="5203" y="4652"/>
                      <a:pt x="5892" y="1194"/>
                      <a:pt x="5098" y="354"/>
                    </a:cubicBezTo>
                    <a:cubicBezTo>
                      <a:pt x="5026" y="315"/>
                      <a:pt x="4952" y="276"/>
                      <a:pt x="4881" y="236"/>
                    </a:cubicBezTo>
                    <a:cubicBezTo>
                      <a:pt x="4762" y="169"/>
                      <a:pt x="4644" y="101"/>
                      <a:pt x="4528" y="31"/>
                    </a:cubicBezTo>
                    <a:cubicBezTo>
                      <a:pt x="4441" y="11"/>
                      <a:pt x="4353" y="1"/>
                      <a:pt x="42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90;p50">
                <a:extLst>
                  <a:ext uri="{FF2B5EF4-FFF2-40B4-BE49-F238E27FC236}">
                    <a16:creationId xmlns:a16="http://schemas.microsoft.com/office/drawing/2014/main" id="{1A391A70-A7D7-4690-8362-F6CC921C060E}"/>
                  </a:ext>
                </a:extLst>
              </p:cNvPr>
              <p:cNvSpPr/>
              <p:nvPr/>
            </p:nvSpPr>
            <p:spPr>
              <a:xfrm>
                <a:off x="646975" y="1669400"/>
                <a:ext cx="81675" cy="136625"/>
              </a:xfrm>
              <a:custGeom>
                <a:avLst/>
                <a:gdLst/>
                <a:ahLst/>
                <a:cxnLst/>
                <a:rect l="l" t="t" r="r" b="b"/>
                <a:pathLst>
                  <a:path w="3267" h="5465" extrusionOk="0">
                    <a:moveTo>
                      <a:pt x="718" y="0"/>
                    </a:moveTo>
                    <a:lnTo>
                      <a:pt x="718" y="0"/>
                    </a:lnTo>
                    <a:cubicBezTo>
                      <a:pt x="0" y="2550"/>
                      <a:pt x="148" y="5464"/>
                      <a:pt x="792" y="5464"/>
                    </a:cubicBezTo>
                    <a:cubicBezTo>
                      <a:pt x="878" y="5464"/>
                      <a:pt x="974" y="5411"/>
                      <a:pt x="1077" y="5298"/>
                    </a:cubicBezTo>
                    <a:cubicBezTo>
                      <a:pt x="1159" y="5207"/>
                      <a:pt x="1231" y="5107"/>
                      <a:pt x="1292" y="5000"/>
                    </a:cubicBezTo>
                    <a:cubicBezTo>
                      <a:pt x="1668" y="4349"/>
                      <a:pt x="2392" y="2736"/>
                      <a:pt x="3267" y="642"/>
                    </a:cubicBezTo>
                    <a:lnTo>
                      <a:pt x="3267" y="642"/>
                    </a:lnTo>
                    <a:cubicBezTo>
                      <a:pt x="3107" y="669"/>
                      <a:pt x="2944" y="683"/>
                      <a:pt x="2778" y="683"/>
                    </a:cubicBezTo>
                    <a:cubicBezTo>
                      <a:pt x="2568" y="683"/>
                      <a:pt x="2352" y="661"/>
                      <a:pt x="2130" y="614"/>
                    </a:cubicBezTo>
                    <a:cubicBezTo>
                      <a:pt x="1887" y="562"/>
                      <a:pt x="1653" y="478"/>
                      <a:pt x="1424" y="380"/>
                    </a:cubicBezTo>
                    <a:cubicBezTo>
                      <a:pt x="1177" y="275"/>
                      <a:pt x="940" y="148"/>
                      <a:pt x="71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91;p50">
                <a:extLst>
                  <a:ext uri="{FF2B5EF4-FFF2-40B4-BE49-F238E27FC236}">
                    <a16:creationId xmlns:a16="http://schemas.microsoft.com/office/drawing/2014/main" id="{36D44E36-1443-44DA-86A8-79723AC29D21}"/>
                  </a:ext>
                </a:extLst>
              </p:cNvPr>
              <p:cNvSpPr/>
              <p:nvPr/>
            </p:nvSpPr>
            <p:spPr>
              <a:xfrm>
                <a:off x="535450" y="1272925"/>
                <a:ext cx="340600" cy="413550"/>
              </a:xfrm>
              <a:custGeom>
                <a:avLst/>
                <a:gdLst/>
                <a:ahLst/>
                <a:cxnLst/>
                <a:rect l="l" t="t" r="r" b="b"/>
                <a:pathLst>
                  <a:path w="13624" h="16542" extrusionOk="0">
                    <a:moveTo>
                      <a:pt x="9171" y="1"/>
                    </a:moveTo>
                    <a:cubicBezTo>
                      <a:pt x="8725" y="1"/>
                      <a:pt x="8232" y="87"/>
                      <a:pt x="7689" y="281"/>
                    </a:cubicBezTo>
                    <a:cubicBezTo>
                      <a:pt x="1" y="3018"/>
                      <a:pt x="1093" y="13119"/>
                      <a:pt x="5179" y="15860"/>
                    </a:cubicBezTo>
                    <a:cubicBezTo>
                      <a:pt x="5402" y="16007"/>
                      <a:pt x="5638" y="16134"/>
                      <a:pt x="5882" y="16239"/>
                    </a:cubicBezTo>
                    <a:cubicBezTo>
                      <a:pt x="6115" y="16336"/>
                      <a:pt x="6347" y="16420"/>
                      <a:pt x="6590" y="16472"/>
                    </a:cubicBezTo>
                    <a:cubicBezTo>
                      <a:pt x="6803" y="16518"/>
                      <a:pt x="7021" y="16541"/>
                      <a:pt x="7238" y="16541"/>
                    </a:cubicBezTo>
                    <a:cubicBezTo>
                      <a:pt x="7333" y="16541"/>
                      <a:pt x="7427" y="16537"/>
                      <a:pt x="7521" y="16528"/>
                    </a:cubicBezTo>
                    <a:cubicBezTo>
                      <a:pt x="7523" y="16526"/>
                      <a:pt x="7523" y="16526"/>
                      <a:pt x="7526" y="16526"/>
                    </a:cubicBezTo>
                    <a:cubicBezTo>
                      <a:pt x="7595" y="16521"/>
                      <a:pt x="7662" y="16514"/>
                      <a:pt x="7729" y="16501"/>
                    </a:cubicBezTo>
                    <a:cubicBezTo>
                      <a:pt x="12033" y="15767"/>
                      <a:pt x="13623" y="5342"/>
                      <a:pt x="12850" y="3376"/>
                    </a:cubicBezTo>
                    <a:cubicBezTo>
                      <a:pt x="12834" y="3337"/>
                      <a:pt x="12816" y="3298"/>
                      <a:pt x="12801" y="3258"/>
                    </a:cubicBezTo>
                    <a:cubicBezTo>
                      <a:pt x="12782" y="3214"/>
                      <a:pt x="12765" y="3168"/>
                      <a:pt x="12743" y="3123"/>
                    </a:cubicBezTo>
                    <a:cubicBezTo>
                      <a:pt x="12165" y="1745"/>
                      <a:pt x="11326" y="468"/>
                      <a:pt x="9972" y="104"/>
                    </a:cubicBezTo>
                    <a:cubicBezTo>
                      <a:pt x="9872" y="77"/>
                      <a:pt x="9767" y="55"/>
                      <a:pt x="9661" y="37"/>
                    </a:cubicBezTo>
                    <a:cubicBezTo>
                      <a:pt x="9504" y="13"/>
                      <a:pt x="9341" y="1"/>
                      <a:pt x="91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92;p50">
                <a:extLst>
                  <a:ext uri="{FF2B5EF4-FFF2-40B4-BE49-F238E27FC236}">
                    <a16:creationId xmlns:a16="http://schemas.microsoft.com/office/drawing/2014/main" id="{21D5E16E-085B-46C8-A8F4-17ECF8A12873}"/>
                  </a:ext>
                </a:extLst>
              </p:cNvPr>
              <p:cNvSpPr/>
              <p:nvPr/>
            </p:nvSpPr>
            <p:spPr>
              <a:xfrm>
                <a:off x="1269575" y="1984175"/>
                <a:ext cx="448800" cy="654750"/>
              </a:xfrm>
              <a:custGeom>
                <a:avLst/>
                <a:gdLst/>
                <a:ahLst/>
                <a:cxnLst/>
                <a:rect l="l" t="t" r="r" b="b"/>
                <a:pathLst>
                  <a:path w="17952" h="26190" extrusionOk="0">
                    <a:moveTo>
                      <a:pt x="17951" y="0"/>
                    </a:moveTo>
                    <a:cubicBezTo>
                      <a:pt x="17931" y="174"/>
                      <a:pt x="17907" y="347"/>
                      <a:pt x="17881" y="519"/>
                    </a:cubicBezTo>
                    <a:cubicBezTo>
                      <a:pt x="17882" y="522"/>
                      <a:pt x="17881" y="525"/>
                      <a:pt x="17878" y="527"/>
                    </a:cubicBezTo>
                    <a:cubicBezTo>
                      <a:pt x="17864" y="632"/>
                      <a:pt x="17848" y="741"/>
                      <a:pt x="17830" y="847"/>
                    </a:cubicBezTo>
                    <a:cubicBezTo>
                      <a:pt x="17818" y="925"/>
                      <a:pt x="17803" y="1006"/>
                      <a:pt x="17791" y="1084"/>
                    </a:cubicBezTo>
                    <a:cubicBezTo>
                      <a:pt x="17769" y="1202"/>
                      <a:pt x="17749" y="1322"/>
                      <a:pt x="17725" y="1440"/>
                    </a:cubicBezTo>
                    <a:cubicBezTo>
                      <a:pt x="17700" y="1569"/>
                      <a:pt x="17673" y="1698"/>
                      <a:pt x="17646" y="1827"/>
                    </a:cubicBezTo>
                    <a:cubicBezTo>
                      <a:pt x="17604" y="2014"/>
                      <a:pt x="17562" y="2198"/>
                      <a:pt x="17517" y="2381"/>
                    </a:cubicBezTo>
                    <a:cubicBezTo>
                      <a:pt x="17036" y="4315"/>
                      <a:pt x="16235" y="6069"/>
                      <a:pt x="14964" y="7439"/>
                    </a:cubicBezTo>
                    <a:cubicBezTo>
                      <a:pt x="14907" y="7502"/>
                      <a:pt x="14847" y="7563"/>
                      <a:pt x="14783" y="7625"/>
                    </a:cubicBezTo>
                    <a:cubicBezTo>
                      <a:pt x="14724" y="7686"/>
                      <a:pt x="14660" y="7749"/>
                      <a:pt x="14594" y="7809"/>
                    </a:cubicBezTo>
                    <a:cubicBezTo>
                      <a:pt x="14001" y="8357"/>
                      <a:pt x="13245" y="8879"/>
                      <a:pt x="12360" y="9363"/>
                    </a:cubicBezTo>
                    <a:cubicBezTo>
                      <a:pt x="12165" y="9471"/>
                      <a:pt x="11963" y="9577"/>
                      <a:pt x="11753" y="9682"/>
                    </a:cubicBezTo>
                    <a:cubicBezTo>
                      <a:pt x="10653" y="10233"/>
                      <a:pt x="9383" y="10733"/>
                      <a:pt x="8001" y="11172"/>
                    </a:cubicBezTo>
                    <a:cubicBezTo>
                      <a:pt x="7898" y="11206"/>
                      <a:pt x="7793" y="11238"/>
                      <a:pt x="7688" y="11269"/>
                    </a:cubicBezTo>
                    <a:cubicBezTo>
                      <a:pt x="7553" y="11311"/>
                      <a:pt x="7418" y="11353"/>
                      <a:pt x="7282" y="11392"/>
                    </a:cubicBezTo>
                    <a:cubicBezTo>
                      <a:pt x="6791" y="11536"/>
                      <a:pt x="6289" y="11675"/>
                      <a:pt x="5774" y="11801"/>
                    </a:cubicBezTo>
                    <a:cubicBezTo>
                      <a:pt x="5361" y="11904"/>
                      <a:pt x="4940" y="12004"/>
                      <a:pt x="4516" y="12097"/>
                    </a:cubicBezTo>
                    <a:cubicBezTo>
                      <a:pt x="4505" y="12097"/>
                      <a:pt x="4495" y="12099"/>
                      <a:pt x="4486" y="12102"/>
                    </a:cubicBezTo>
                    <a:cubicBezTo>
                      <a:pt x="4423" y="12117"/>
                      <a:pt x="4356" y="12132"/>
                      <a:pt x="4290" y="12144"/>
                    </a:cubicBezTo>
                    <a:cubicBezTo>
                      <a:pt x="4298" y="12244"/>
                      <a:pt x="4308" y="12347"/>
                      <a:pt x="4313" y="12448"/>
                    </a:cubicBezTo>
                    <a:cubicBezTo>
                      <a:pt x="4486" y="14661"/>
                      <a:pt x="4573" y="17229"/>
                      <a:pt x="4065" y="17373"/>
                    </a:cubicBezTo>
                    <a:cubicBezTo>
                      <a:pt x="0" y="18536"/>
                      <a:pt x="1096" y="24535"/>
                      <a:pt x="4516" y="25698"/>
                    </a:cubicBezTo>
                    <a:cubicBezTo>
                      <a:pt x="5485" y="26026"/>
                      <a:pt x="6718" y="26189"/>
                      <a:pt x="8022" y="26189"/>
                    </a:cubicBezTo>
                    <a:cubicBezTo>
                      <a:pt x="11317" y="26189"/>
                      <a:pt x="15063" y="25149"/>
                      <a:pt x="16127" y="23117"/>
                    </a:cubicBezTo>
                    <a:cubicBezTo>
                      <a:pt x="17250" y="20966"/>
                      <a:pt x="17783" y="8631"/>
                      <a:pt x="17919" y="2387"/>
                    </a:cubicBezTo>
                    <a:cubicBezTo>
                      <a:pt x="17921" y="2228"/>
                      <a:pt x="17924" y="2071"/>
                      <a:pt x="17927" y="1917"/>
                    </a:cubicBezTo>
                    <a:cubicBezTo>
                      <a:pt x="17943" y="1173"/>
                      <a:pt x="17948" y="533"/>
                      <a:pt x="17951" y="27"/>
                    </a:cubicBezTo>
                    <a:lnTo>
                      <a:pt x="179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93;p50">
                <a:extLst>
                  <a:ext uri="{FF2B5EF4-FFF2-40B4-BE49-F238E27FC236}">
                    <a16:creationId xmlns:a16="http://schemas.microsoft.com/office/drawing/2014/main" id="{E7C42D71-46EA-4BC6-AAC3-A09E34CD1429}"/>
                  </a:ext>
                </a:extLst>
              </p:cNvPr>
              <p:cNvSpPr/>
              <p:nvPr/>
            </p:nvSpPr>
            <p:spPr>
              <a:xfrm>
                <a:off x="693800" y="2204375"/>
                <a:ext cx="435275" cy="411950"/>
              </a:xfrm>
              <a:custGeom>
                <a:avLst/>
                <a:gdLst/>
                <a:ahLst/>
                <a:cxnLst/>
                <a:rect l="l" t="t" r="r" b="b"/>
                <a:pathLst>
                  <a:path w="17411" h="16478" extrusionOk="0">
                    <a:moveTo>
                      <a:pt x="4053" y="0"/>
                    </a:moveTo>
                    <a:lnTo>
                      <a:pt x="4053" y="0"/>
                    </a:lnTo>
                    <a:cubicBezTo>
                      <a:pt x="4067" y="127"/>
                      <a:pt x="4082" y="281"/>
                      <a:pt x="4101" y="449"/>
                    </a:cubicBezTo>
                    <a:cubicBezTo>
                      <a:pt x="4324" y="2529"/>
                      <a:pt x="4775" y="7460"/>
                      <a:pt x="4065" y="7663"/>
                    </a:cubicBezTo>
                    <a:cubicBezTo>
                      <a:pt x="1" y="8824"/>
                      <a:pt x="1096" y="14825"/>
                      <a:pt x="4516" y="15986"/>
                    </a:cubicBezTo>
                    <a:cubicBezTo>
                      <a:pt x="5486" y="16315"/>
                      <a:pt x="6720" y="16478"/>
                      <a:pt x="8024" y="16478"/>
                    </a:cubicBezTo>
                    <a:cubicBezTo>
                      <a:pt x="11319" y="16478"/>
                      <a:pt x="15065" y="15438"/>
                      <a:pt x="16128" y="13407"/>
                    </a:cubicBezTo>
                    <a:cubicBezTo>
                      <a:pt x="16688" y="12335"/>
                      <a:pt x="17100" y="8734"/>
                      <a:pt x="17392" y="4616"/>
                    </a:cubicBezTo>
                    <a:cubicBezTo>
                      <a:pt x="17398" y="4526"/>
                      <a:pt x="17404" y="4435"/>
                      <a:pt x="17411" y="4345"/>
                    </a:cubicBezTo>
                    <a:cubicBezTo>
                      <a:pt x="12738" y="4296"/>
                      <a:pt x="8409" y="3436"/>
                      <a:pt x="5742" y="1469"/>
                    </a:cubicBezTo>
                    <a:cubicBezTo>
                      <a:pt x="5140" y="1025"/>
                      <a:pt x="4575" y="535"/>
                      <a:pt x="4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94;p50">
                <a:extLst>
                  <a:ext uri="{FF2B5EF4-FFF2-40B4-BE49-F238E27FC236}">
                    <a16:creationId xmlns:a16="http://schemas.microsoft.com/office/drawing/2014/main" id="{0B639A71-C6CA-4ADE-BA52-29C5A9C71C4F}"/>
                  </a:ext>
                </a:extLst>
              </p:cNvPr>
              <p:cNvSpPr/>
              <p:nvPr/>
            </p:nvSpPr>
            <p:spPr>
              <a:xfrm>
                <a:off x="1720700" y="1843025"/>
                <a:ext cx="51625" cy="118075"/>
              </a:xfrm>
              <a:custGeom>
                <a:avLst/>
                <a:gdLst/>
                <a:ahLst/>
                <a:cxnLst/>
                <a:rect l="l" t="t" r="r" b="b"/>
                <a:pathLst>
                  <a:path w="2065" h="4723" extrusionOk="0">
                    <a:moveTo>
                      <a:pt x="2064" y="1"/>
                    </a:moveTo>
                    <a:cubicBezTo>
                      <a:pt x="1440" y="455"/>
                      <a:pt x="785" y="868"/>
                      <a:pt x="104" y="1234"/>
                    </a:cubicBezTo>
                    <a:cubicBezTo>
                      <a:pt x="128" y="2398"/>
                      <a:pt x="99" y="3571"/>
                      <a:pt x="0" y="4723"/>
                    </a:cubicBezTo>
                    <a:cubicBezTo>
                      <a:pt x="875" y="3458"/>
                      <a:pt x="1558" y="1805"/>
                      <a:pt x="2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95;p50">
                <a:extLst>
                  <a:ext uri="{FF2B5EF4-FFF2-40B4-BE49-F238E27FC236}">
                    <a16:creationId xmlns:a16="http://schemas.microsoft.com/office/drawing/2014/main" id="{FD93FB7B-56C9-4613-9628-60DE973F2D46}"/>
                  </a:ext>
                </a:extLst>
              </p:cNvPr>
              <p:cNvSpPr/>
              <p:nvPr/>
            </p:nvSpPr>
            <p:spPr>
              <a:xfrm>
                <a:off x="1597725" y="1141675"/>
                <a:ext cx="206825" cy="685650"/>
              </a:xfrm>
              <a:custGeom>
                <a:avLst/>
                <a:gdLst/>
                <a:ahLst/>
                <a:cxnLst/>
                <a:rect l="l" t="t" r="r" b="b"/>
                <a:pathLst>
                  <a:path w="8273" h="27426" extrusionOk="0">
                    <a:moveTo>
                      <a:pt x="942" y="1"/>
                    </a:moveTo>
                    <a:cubicBezTo>
                      <a:pt x="932" y="21"/>
                      <a:pt x="923" y="43"/>
                      <a:pt x="915" y="64"/>
                    </a:cubicBezTo>
                    <a:cubicBezTo>
                      <a:pt x="915" y="68"/>
                      <a:pt x="914" y="72"/>
                      <a:pt x="911" y="75"/>
                    </a:cubicBezTo>
                    <a:cubicBezTo>
                      <a:pt x="754" y="452"/>
                      <a:pt x="589" y="732"/>
                      <a:pt x="403" y="952"/>
                    </a:cubicBezTo>
                    <a:cubicBezTo>
                      <a:pt x="349" y="1012"/>
                      <a:pt x="294" y="1069"/>
                      <a:pt x="244" y="1118"/>
                    </a:cubicBezTo>
                    <a:cubicBezTo>
                      <a:pt x="167" y="1194"/>
                      <a:pt x="86" y="1264"/>
                      <a:pt x="0" y="1328"/>
                    </a:cubicBezTo>
                    <a:cubicBezTo>
                      <a:pt x="21" y="1394"/>
                      <a:pt x="39" y="1461"/>
                      <a:pt x="60" y="1527"/>
                    </a:cubicBezTo>
                    <a:cubicBezTo>
                      <a:pt x="75" y="1557"/>
                      <a:pt x="93" y="1586"/>
                      <a:pt x="108" y="1617"/>
                    </a:cubicBezTo>
                    <a:cubicBezTo>
                      <a:pt x="1707" y="4588"/>
                      <a:pt x="3566" y="8701"/>
                      <a:pt x="4808" y="13529"/>
                    </a:cubicBezTo>
                    <a:cubicBezTo>
                      <a:pt x="5116" y="14742"/>
                      <a:pt x="5331" y="15860"/>
                      <a:pt x="5452" y="16884"/>
                    </a:cubicBezTo>
                    <a:cubicBezTo>
                      <a:pt x="5758" y="19493"/>
                      <a:pt x="5445" y="21489"/>
                      <a:pt x="4528" y="22895"/>
                    </a:cubicBezTo>
                    <a:cubicBezTo>
                      <a:pt x="4690" y="24284"/>
                      <a:pt x="4852" y="25825"/>
                      <a:pt x="4949" y="27426"/>
                    </a:cubicBezTo>
                    <a:cubicBezTo>
                      <a:pt x="6099" y="26848"/>
                      <a:pt x="7005" y="26162"/>
                      <a:pt x="7529" y="25719"/>
                    </a:cubicBezTo>
                    <a:cubicBezTo>
                      <a:pt x="8176" y="22323"/>
                      <a:pt x="8273" y="18753"/>
                      <a:pt x="7887" y="16380"/>
                    </a:cubicBezTo>
                    <a:cubicBezTo>
                      <a:pt x="7600" y="14607"/>
                      <a:pt x="5370" y="8836"/>
                      <a:pt x="2564" y="2887"/>
                    </a:cubicBezTo>
                    <a:cubicBezTo>
                      <a:pt x="2047" y="1789"/>
                      <a:pt x="1574" y="949"/>
                      <a:pt x="1150" y="305"/>
                    </a:cubicBezTo>
                    <a:cubicBezTo>
                      <a:pt x="1077" y="196"/>
                      <a:pt x="1008" y="97"/>
                      <a:pt x="94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96;p50">
                <a:extLst>
                  <a:ext uri="{FF2B5EF4-FFF2-40B4-BE49-F238E27FC236}">
                    <a16:creationId xmlns:a16="http://schemas.microsoft.com/office/drawing/2014/main" id="{E543B264-CFBF-44C4-98F8-FC33396433EB}"/>
                  </a:ext>
                </a:extLst>
              </p:cNvPr>
              <p:cNvSpPr/>
              <p:nvPr/>
            </p:nvSpPr>
            <p:spPr>
              <a:xfrm>
                <a:off x="1529075" y="997500"/>
                <a:ext cx="553650" cy="1046375"/>
              </a:xfrm>
              <a:custGeom>
                <a:avLst/>
                <a:gdLst/>
                <a:ahLst/>
                <a:cxnLst/>
                <a:rect l="l" t="t" r="r" b="b"/>
                <a:pathLst>
                  <a:path w="22146" h="41855" extrusionOk="0">
                    <a:moveTo>
                      <a:pt x="4940" y="1"/>
                    </a:moveTo>
                    <a:cubicBezTo>
                      <a:pt x="3232" y="1"/>
                      <a:pt x="1810" y="386"/>
                      <a:pt x="720" y="845"/>
                    </a:cubicBezTo>
                    <a:cubicBezTo>
                      <a:pt x="575" y="908"/>
                      <a:pt x="436" y="969"/>
                      <a:pt x="304" y="1035"/>
                    </a:cubicBezTo>
                    <a:cubicBezTo>
                      <a:pt x="201" y="1080"/>
                      <a:pt x="103" y="1128"/>
                      <a:pt x="9" y="1176"/>
                    </a:cubicBezTo>
                    <a:cubicBezTo>
                      <a:pt x="7" y="1180"/>
                      <a:pt x="3" y="1180"/>
                      <a:pt x="0" y="1183"/>
                    </a:cubicBezTo>
                    <a:cubicBezTo>
                      <a:pt x="424" y="1552"/>
                      <a:pt x="862" y="1974"/>
                      <a:pt x="1283" y="2405"/>
                    </a:cubicBezTo>
                    <a:cubicBezTo>
                      <a:pt x="2493" y="3645"/>
                      <a:pt x="3568" y="4967"/>
                      <a:pt x="3775" y="5334"/>
                    </a:cubicBezTo>
                    <a:cubicBezTo>
                      <a:pt x="3802" y="5382"/>
                      <a:pt x="3814" y="5415"/>
                      <a:pt x="3811" y="5427"/>
                    </a:cubicBezTo>
                    <a:cubicBezTo>
                      <a:pt x="3772" y="5548"/>
                      <a:pt x="3730" y="5660"/>
                      <a:pt x="3688" y="5768"/>
                    </a:cubicBezTo>
                    <a:cubicBezTo>
                      <a:pt x="3757" y="5864"/>
                      <a:pt x="3826" y="5964"/>
                      <a:pt x="3896" y="6072"/>
                    </a:cubicBezTo>
                    <a:cubicBezTo>
                      <a:pt x="3919" y="6104"/>
                      <a:pt x="3941" y="6141"/>
                      <a:pt x="3962" y="6174"/>
                    </a:cubicBezTo>
                    <a:cubicBezTo>
                      <a:pt x="4049" y="6307"/>
                      <a:pt x="4137" y="6445"/>
                      <a:pt x="4221" y="6593"/>
                    </a:cubicBezTo>
                    <a:cubicBezTo>
                      <a:pt x="4281" y="6686"/>
                      <a:pt x="4335" y="6782"/>
                      <a:pt x="4392" y="6882"/>
                    </a:cubicBezTo>
                    <a:cubicBezTo>
                      <a:pt x="4446" y="6975"/>
                      <a:pt x="4501" y="7068"/>
                      <a:pt x="4555" y="7167"/>
                    </a:cubicBezTo>
                    <a:cubicBezTo>
                      <a:pt x="4588" y="7228"/>
                      <a:pt x="4624" y="7291"/>
                      <a:pt x="4658" y="7357"/>
                    </a:cubicBezTo>
                    <a:cubicBezTo>
                      <a:pt x="4693" y="7421"/>
                      <a:pt x="4727" y="7487"/>
                      <a:pt x="4762" y="7556"/>
                    </a:cubicBezTo>
                    <a:cubicBezTo>
                      <a:pt x="4835" y="7688"/>
                      <a:pt x="4908" y="7826"/>
                      <a:pt x="4977" y="7971"/>
                    </a:cubicBezTo>
                    <a:cubicBezTo>
                      <a:pt x="5085" y="8188"/>
                      <a:pt x="5197" y="8414"/>
                      <a:pt x="5310" y="8654"/>
                    </a:cubicBezTo>
                    <a:cubicBezTo>
                      <a:pt x="8117" y="14603"/>
                      <a:pt x="10347" y="20374"/>
                      <a:pt x="10633" y="22147"/>
                    </a:cubicBezTo>
                    <a:cubicBezTo>
                      <a:pt x="11019" y="24520"/>
                      <a:pt x="10922" y="28090"/>
                      <a:pt x="10275" y="31486"/>
                    </a:cubicBezTo>
                    <a:cubicBezTo>
                      <a:pt x="10600" y="31215"/>
                      <a:pt x="10777" y="31038"/>
                      <a:pt x="10777" y="31038"/>
                    </a:cubicBezTo>
                    <a:cubicBezTo>
                      <a:pt x="10777" y="31038"/>
                      <a:pt x="10850" y="31026"/>
                      <a:pt x="10952" y="31026"/>
                    </a:cubicBezTo>
                    <a:cubicBezTo>
                      <a:pt x="11261" y="31026"/>
                      <a:pt x="11843" y="31134"/>
                      <a:pt x="11551" y="32004"/>
                    </a:cubicBezTo>
                    <a:cubicBezTo>
                      <a:pt x="11434" y="32363"/>
                      <a:pt x="10772" y="33057"/>
                      <a:pt x="9729" y="33823"/>
                    </a:cubicBezTo>
                    <a:cubicBezTo>
                      <a:pt x="9224" y="35626"/>
                      <a:pt x="8541" y="37279"/>
                      <a:pt x="7664" y="38546"/>
                    </a:cubicBezTo>
                    <a:cubicBezTo>
                      <a:pt x="7637" y="38852"/>
                      <a:pt x="7610" y="39160"/>
                      <a:pt x="7571" y="39467"/>
                    </a:cubicBezTo>
                    <a:cubicBezTo>
                      <a:pt x="7568" y="40078"/>
                      <a:pt x="7559" y="40894"/>
                      <a:pt x="7539" y="41855"/>
                    </a:cubicBezTo>
                    <a:cubicBezTo>
                      <a:pt x="22145" y="41855"/>
                      <a:pt x="20531" y="22323"/>
                      <a:pt x="19551" y="17427"/>
                    </a:cubicBezTo>
                    <a:cubicBezTo>
                      <a:pt x="18520" y="12264"/>
                      <a:pt x="14841" y="2396"/>
                      <a:pt x="8457" y="524"/>
                    </a:cubicBezTo>
                    <a:cubicBezTo>
                      <a:pt x="7180" y="150"/>
                      <a:pt x="6004" y="1"/>
                      <a:pt x="494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97;p50">
                <a:extLst>
                  <a:ext uri="{FF2B5EF4-FFF2-40B4-BE49-F238E27FC236}">
                    <a16:creationId xmlns:a16="http://schemas.microsoft.com/office/drawing/2014/main" id="{AD26A09B-F414-43FD-AD6D-24DE5771C702}"/>
                  </a:ext>
                </a:extLst>
              </p:cNvPr>
              <p:cNvSpPr/>
              <p:nvPr/>
            </p:nvSpPr>
            <p:spPr>
              <a:xfrm>
                <a:off x="950200" y="748925"/>
                <a:ext cx="367750" cy="289200"/>
              </a:xfrm>
              <a:custGeom>
                <a:avLst/>
                <a:gdLst/>
                <a:ahLst/>
                <a:cxnLst/>
                <a:rect l="l" t="t" r="r" b="b"/>
                <a:pathLst>
                  <a:path w="14710" h="11568" extrusionOk="0">
                    <a:moveTo>
                      <a:pt x="7261" y="0"/>
                    </a:moveTo>
                    <a:cubicBezTo>
                      <a:pt x="6769" y="0"/>
                      <a:pt x="6251" y="46"/>
                      <a:pt x="5710" y="145"/>
                    </a:cubicBezTo>
                    <a:cubicBezTo>
                      <a:pt x="3065" y="629"/>
                      <a:pt x="0" y="4145"/>
                      <a:pt x="968" y="7338"/>
                    </a:cubicBezTo>
                    <a:cubicBezTo>
                      <a:pt x="1749" y="9915"/>
                      <a:pt x="3495" y="11567"/>
                      <a:pt x="6851" y="11567"/>
                    </a:cubicBezTo>
                    <a:cubicBezTo>
                      <a:pt x="7655" y="11567"/>
                      <a:pt x="8551" y="11473"/>
                      <a:pt x="9548" y="11273"/>
                    </a:cubicBezTo>
                    <a:cubicBezTo>
                      <a:pt x="14709" y="10241"/>
                      <a:pt x="14161" y="6402"/>
                      <a:pt x="13451" y="4145"/>
                    </a:cubicBezTo>
                    <a:cubicBezTo>
                      <a:pt x="12831" y="2173"/>
                      <a:pt x="10645" y="0"/>
                      <a:pt x="7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98;p50">
                <a:extLst>
                  <a:ext uri="{FF2B5EF4-FFF2-40B4-BE49-F238E27FC236}">
                    <a16:creationId xmlns:a16="http://schemas.microsoft.com/office/drawing/2014/main" id="{060A6D1C-8371-445C-8BB1-F7C4C45A631E}"/>
                  </a:ext>
                </a:extLst>
              </p:cNvPr>
              <p:cNvSpPr/>
              <p:nvPr/>
            </p:nvSpPr>
            <p:spPr>
              <a:xfrm>
                <a:off x="1041025" y="832250"/>
                <a:ext cx="121375" cy="69000"/>
              </a:xfrm>
              <a:custGeom>
                <a:avLst/>
                <a:gdLst/>
                <a:ahLst/>
                <a:cxnLst/>
                <a:rect l="l" t="t" r="r" b="b"/>
                <a:pathLst>
                  <a:path w="4855" h="2760" extrusionOk="0">
                    <a:moveTo>
                      <a:pt x="1975" y="0"/>
                    </a:moveTo>
                    <a:cubicBezTo>
                      <a:pt x="997" y="0"/>
                      <a:pt x="107" y="157"/>
                      <a:pt x="71" y="556"/>
                    </a:cubicBezTo>
                    <a:cubicBezTo>
                      <a:pt x="1" y="1313"/>
                      <a:pt x="1071" y="2403"/>
                      <a:pt x="2039" y="2725"/>
                    </a:cubicBezTo>
                    <a:cubicBezTo>
                      <a:pt x="2109" y="2749"/>
                      <a:pt x="2185" y="2760"/>
                      <a:pt x="2264" y="2760"/>
                    </a:cubicBezTo>
                    <a:cubicBezTo>
                      <a:pt x="3267" y="2760"/>
                      <a:pt x="4854" y="988"/>
                      <a:pt x="4528" y="493"/>
                    </a:cubicBezTo>
                    <a:cubicBezTo>
                      <a:pt x="4340" y="208"/>
                      <a:pt x="3100" y="0"/>
                      <a:pt x="1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99;p50">
                <a:extLst>
                  <a:ext uri="{FF2B5EF4-FFF2-40B4-BE49-F238E27FC236}">
                    <a16:creationId xmlns:a16="http://schemas.microsoft.com/office/drawing/2014/main" id="{C2513AFF-68E4-43FA-BAC9-506CCFE6C981}"/>
                  </a:ext>
                </a:extLst>
              </p:cNvPr>
              <p:cNvSpPr/>
              <p:nvPr/>
            </p:nvSpPr>
            <p:spPr>
              <a:xfrm>
                <a:off x="1011425" y="966500"/>
                <a:ext cx="175275" cy="21125"/>
              </a:xfrm>
              <a:custGeom>
                <a:avLst/>
                <a:gdLst/>
                <a:ahLst/>
                <a:cxnLst/>
                <a:rect l="l" t="t" r="r" b="b"/>
                <a:pathLst>
                  <a:path w="7011" h="845" extrusionOk="0">
                    <a:moveTo>
                      <a:pt x="6841" y="0"/>
                    </a:moveTo>
                    <a:cubicBezTo>
                      <a:pt x="6814" y="0"/>
                      <a:pt x="6786" y="8"/>
                      <a:pt x="6761" y="23"/>
                    </a:cubicBezTo>
                    <a:cubicBezTo>
                      <a:pt x="6210" y="371"/>
                      <a:pt x="5624" y="480"/>
                      <a:pt x="5104" y="480"/>
                    </a:cubicBezTo>
                    <a:cubicBezTo>
                      <a:pt x="4399" y="480"/>
                      <a:pt x="3815" y="279"/>
                      <a:pt x="3604" y="198"/>
                    </a:cubicBezTo>
                    <a:cubicBezTo>
                      <a:pt x="3550" y="176"/>
                      <a:pt x="3519" y="162"/>
                      <a:pt x="3516" y="162"/>
                    </a:cubicBezTo>
                    <a:cubicBezTo>
                      <a:pt x="3495" y="151"/>
                      <a:pt x="3473" y="146"/>
                      <a:pt x="3451" y="146"/>
                    </a:cubicBezTo>
                    <a:cubicBezTo>
                      <a:pt x="3427" y="146"/>
                      <a:pt x="3403" y="152"/>
                      <a:pt x="3381" y="164"/>
                    </a:cubicBezTo>
                    <a:cubicBezTo>
                      <a:pt x="3357" y="179"/>
                      <a:pt x="3332" y="191"/>
                      <a:pt x="3306" y="201"/>
                    </a:cubicBezTo>
                    <a:cubicBezTo>
                      <a:pt x="2810" y="458"/>
                      <a:pt x="2337" y="548"/>
                      <a:pt x="1918" y="548"/>
                    </a:cubicBezTo>
                    <a:cubicBezTo>
                      <a:pt x="966" y="548"/>
                      <a:pt x="293" y="82"/>
                      <a:pt x="253" y="53"/>
                    </a:cubicBezTo>
                    <a:cubicBezTo>
                      <a:pt x="227" y="36"/>
                      <a:pt x="199" y="28"/>
                      <a:pt x="171" y="28"/>
                    </a:cubicBezTo>
                    <a:cubicBezTo>
                      <a:pt x="124" y="28"/>
                      <a:pt x="78" y="50"/>
                      <a:pt x="48" y="90"/>
                    </a:cubicBezTo>
                    <a:cubicBezTo>
                      <a:pt x="1" y="155"/>
                      <a:pt x="12" y="246"/>
                      <a:pt x="75" y="296"/>
                    </a:cubicBezTo>
                    <a:cubicBezTo>
                      <a:pt x="87" y="306"/>
                      <a:pt x="858" y="845"/>
                      <a:pt x="1939" y="845"/>
                    </a:cubicBezTo>
                    <a:cubicBezTo>
                      <a:pt x="2363" y="845"/>
                      <a:pt x="2833" y="760"/>
                      <a:pt x="3327" y="529"/>
                    </a:cubicBezTo>
                    <a:cubicBezTo>
                      <a:pt x="3372" y="507"/>
                      <a:pt x="3416" y="487"/>
                      <a:pt x="3462" y="462"/>
                    </a:cubicBezTo>
                    <a:cubicBezTo>
                      <a:pt x="3501" y="480"/>
                      <a:pt x="3555" y="501"/>
                      <a:pt x="3624" y="526"/>
                    </a:cubicBezTo>
                    <a:cubicBezTo>
                      <a:pt x="3920" y="631"/>
                      <a:pt x="4463" y="786"/>
                      <a:pt x="5102" y="786"/>
                    </a:cubicBezTo>
                    <a:cubicBezTo>
                      <a:pt x="5668" y="786"/>
                      <a:pt x="6309" y="664"/>
                      <a:pt x="6921" y="279"/>
                    </a:cubicBezTo>
                    <a:cubicBezTo>
                      <a:pt x="6989" y="233"/>
                      <a:pt x="7011" y="142"/>
                      <a:pt x="6969" y="71"/>
                    </a:cubicBezTo>
                    <a:cubicBezTo>
                      <a:pt x="6940" y="25"/>
                      <a:pt x="6891" y="0"/>
                      <a:pt x="684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00;p50">
                <a:extLst>
                  <a:ext uri="{FF2B5EF4-FFF2-40B4-BE49-F238E27FC236}">
                    <a16:creationId xmlns:a16="http://schemas.microsoft.com/office/drawing/2014/main" id="{53AE2019-326A-4359-A34D-67E6C08843B5}"/>
                  </a:ext>
                </a:extLst>
              </p:cNvPr>
              <p:cNvSpPr/>
              <p:nvPr/>
            </p:nvSpPr>
            <p:spPr>
              <a:xfrm>
                <a:off x="1216100" y="996075"/>
                <a:ext cx="409200" cy="435600"/>
              </a:xfrm>
              <a:custGeom>
                <a:avLst/>
                <a:gdLst/>
                <a:ahLst/>
                <a:cxnLst/>
                <a:rect l="l" t="t" r="r" b="b"/>
                <a:pathLst>
                  <a:path w="16368" h="17424" extrusionOk="0">
                    <a:moveTo>
                      <a:pt x="10423" y="0"/>
                    </a:moveTo>
                    <a:cubicBezTo>
                      <a:pt x="10413" y="0"/>
                      <a:pt x="10404" y="0"/>
                      <a:pt x="10394" y="1"/>
                    </a:cubicBezTo>
                    <a:cubicBezTo>
                      <a:pt x="10381" y="1"/>
                      <a:pt x="10362" y="6"/>
                      <a:pt x="10347" y="7"/>
                    </a:cubicBezTo>
                    <a:cubicBezTo>
                      <a:pt x="9990" y="47"/>
                      <a:pt x="9326" y="385"/>
                      <a:pt x="8495" y="994"/>
                    </a:cubicBezTo>
                    <a:cubicBezTo>
                      <a:pt x="5464" y="3217"/>
                      <a:pt x="259" y="9025"/>
                      <a:pt x="8" y="16902"/>
                    </a:cubicBezTo>
                    <a:cubicBezTo>
                      <a:pt x="3" y="17077"/>
                      <a:pt x="3" y="17250"/>
                      <a:pt x="1" y="17423"/>
                    </a:cubicBezTo>
                    <a:cubicBezTo>
                      <a:pt x="1272" y="14887"/>
                      <a:pt x="3270" y="13140"/>
                      <a:pt x="5359" y="13140"/>
                    </a:cubicBezTo>
                    <a:cubicBezTo>
                      <a:pt x="5831" y="13140"/>
                      <a:pt x="6308" y="13229"/>
                      <a:pt x="6782" y="13419"/>
                    </a:cubicBezTo>
                    <a:cubicBezTo>
                      <a:pt x="7172" y="13576"/>
                      <a:pt x="7708" y="13828"/>
                      <a:pt x="8349" y="14161"/>
                    </a:cubicBezTo>
                    <a:cubicBezTo>
                      <a:pt x="9832" y="11434"/>
                      <a:pt x="11584" y="9336"/>
                      <a:pt x="12588" y="8645"/>
                    </a:cubicBezTo>
                    <a:cubicBezTo>
                      <a:pt x="13784" y="7823"/>
                      <a:pt x="14608" y="7625"/>
                      <a:pt x="15230" y="7179"/>
                    </a:cubicBezTo>
                    <a:cubicBezTo>
                      <a:pt x="15242" y="7170"/>
                      <a:pt x="15254" y="7160"/>
                      <a:pt x="15266" y="7152"/>
                    </a:cubicBezTo>
                    <a:cubicBezTo>
                      <a:pt x="15700" y="6830"/>
                      <a:pt x="16036" y="6379"/>
                      <a:pt x="16330" y="5484"/>
                    </a:cubicBezTo>
                    <a:cubicBezTo>
                      <a:pt x="16368" y="5368"/>
                      <a:pt x="15173" y="3865"/>
                      <a:pt x="13802" y="2461"/>
                    </a:cubicBezTo>
                    <a:cubicBezTo>
                      <a:pt x="13380" y="2030"/>
                      <a:pt x="12942" y="1609"/>
                      <a:pt x="12518" y="1240"/>
                    </a:cubicBezTo>
                    <a:cubicBezTo>
                      <a:pt x="11691" y="520"/>
                      <a:pt x="10918" y="0"/>
                      <a:pt x="1042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2201;p50">
              <a:extLst>
                <a:ext uri="{FF2B5EF4-FFF2-40B4-BE49-F238E27FC236}">
                  <a16:creationId xmlns:a16="http://schemas.microsoft.com/office/drawing/2014/main" id="{6267523F-4DF0-4245-AD52-50077B100967}"/>
                </a:ext>
              </a:extLst>
            </p:cNvPr>
            <p:cNvSpPr/>
            <p:nvPr/>
          </p:nvSpPr>
          <p:spPr>
            <a:xfrm>
              <a:off x="39729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2;p50">
              <a:extLst>
                <a:ext uri="{FF2B5EF4-FFF2-40B4-BE49-F238E27FC236}">
                  <a16:creationId xmlns:a16="http://schemas.microsoft.com/office/drawing/2014/main" id="{D319BDC5-39B1-49C0-BF57-E923C66E123A}"/>
                </a:ext>
              </a:extLst>
            </p:cNvPr>
            <p:cNvSpPr/>
            <p:nvPr/>
          </p:nvSpPr>
          <p:spPr>
            <a:xfrm>
              <a:off x="4204500" y="3116774"/>
              <a:ext cx="65702" cy="58774"/>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2993A790-CCA4-49B7-B88E-1B73405A14E9}"/>
              </a:ext>
            </a:extLst>
          </p:cNvPr>
          <p:cNvGrpSpPr/>
          <p:nvPr/>
        </p:nvGrpSpPr>
        <p:grpSpPr>
          <a:xfrm>
            <a:off x="1916656" y="1742737"/>
            <a:ext cx="986546" cy="1471626"/>
            <a:chOff x="5209800" y="331128"/>
            <a:chExt cx="1119374" cy="1669765"/>
          </a:xfrm>
        </p:grpSpPr>
        <p:sp>
          <p:nvSpPr>
            <p:cNvPr id="212" name="Rectangle 211">
              <a:extLst>
                <a:ext uri="{FF2B5EF4-FFF2-40B4-BE49-F238E27FC236}">
                  <a16:creationId xmlns:a16="http://schemas.microsoft.com/office/drawing/2014/main" id="{B67AFCC9-ACFC-402D-9A6A-A3CDB5E7E38A}"/>
                </a:ext>
              </a:extLst>
            </p:cNvPr>
            <p:cNvSpPr/>
            <p:nvPr/>
          </p:nvSpPr>
          <p:spPr>
            <a:xfrm>
              <a:off x="5209800" y="331128"/>
              <a:ext cx="1119374" cy="1418741"/>
            </a:xfrm>
            <a:prstGeom prst="rect">
              <a:avLst/>
            </a:prstGeom>
            <a:solidFill>
              <a:schemeClr val="accent4">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audio icon" descr="A picture containing drawing&#10;&#10;Description automatically generated">
              <a:extLst>
                <a:ext uri="{FF2B5EF4-FFF2-40B4-BE49-F238E27FC236}">
                  <a16:creationId xmlns:a16="http://schemas.microsoft.com/office/drawing/2014/main" id="{5A20A220-C52C-4795-AA10-DF33F136A6FC}"/>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5668439" y="1798798"/>
              <a:ext cx="202095" cy="202095"/>
            </a:xfrm>
            <a:prstGeom prst="rect">
              <a:avLst/>
            </a:prstGeom>
          </p:spPr>
        </p:pic>
      </p:grpSp>
      <p:grpSp>
        <p:nvGrpSpPr>
          <p:cNvPr id="14" name="Group 13">
            <a:extLst>
              <a:ext uri="{FF2B5EF4-FFF2-40B4-BE49-F238E27FC236}">
                <a16:creationId xmlns:a16="http://schemas.microsoft.com/office/drawing/2014/main" id="{7AB34674-C2E7-4EAA-89C0-B1765778C0CE}"/>
              </a:ext>
            </a:extLst>
          </p:cNvPr>
          <p:cNvGrpSpPr/>
          <p:nvPr/>
        </p:nvGrpSpPr>
        <p:grpSpPr>
          <a:xfrm>
            <a:off x="4740002" y="1540422"/>
            <a:ext cx="986546" cy="1471626"/>
            <a:chOff x="7379617" y="3675696"/>
            <a:chExt cx="1119374" cy="1669765"/>
          </a:xfrm>
        </p:grpSpPr>
        <p:sp>
          <p:nvSpPr>
            <p:cNvPr id="215" name="Rectangle 214">
              <a:extLst>
                <a:ext uri="{FF2B5EF4-FFF2-40B4-BE49-F238E27FC236}">
                  <a16:creationId xmlns:a16="http://schemas.microsoft.com/office/drawing/2014/main" id="{89FB5DE4-DD25-4033-9176-56C6937E4A51}"/>
                </a:ext>
              </a:extLst>
            </p:cNvPr>
            <p:cNvSpPr/>
            <p:nvPr/>
          </p:nvSpPr>
          <p:spPr>
            <a:xfrm>
              <a:off x="7379617" y="3675696"/>
              <a:ext cx="1119374" cy="1418741"/>
            </a:xfrm>
            <a:prstGeom prst="rect">
              <a:avLst/>
            </a:prstGeom>
            <a:solidFill>
              <a:schemeClr val="accent6">
                <a:lumMod val="7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6" name="audio icon" descr="A picture containing drawing&#10;&#10;Description automatically generated">
              <a:extLst>
                <a:ext uri="{FF2B5EF4-FFF2-40B4-BE49-F238E27FC236}">
                  <a16:creationId xmlns:a16="http://schemas.microsoft.com/office/drawing/2014/main" id="{5B6CFB9F-5EA7-4E33-980E-FAB9A4A7F18D}"/>
                </a:ext>
              </a:extLst>
            </p:cNvPr>
            <p:cNvPicPr>
              <a:picLocks noChangeAspect="1"/>
            </p:cNvPicPr>
            <p:nvPr/>
          </p:nvPicPr>
          <p:blipFill>
            <a:blip r:embed="rId30">
              <a:extLst>
                <a:ext uri="{837473B0-CC2E-450A-ABE3-18F120FF3D39}">
                  <a1611:picAttrSrcUrl xmlns:a1611="http://schemas.microsoft.com/office/drawing/2016/11/main" r:id="rId31"/>
                </a:ext>
              </a:extLst>
            </a:blip>
            <a:stretch>
              <a:fillRect/>
            </a:stretch>
          </p:blipFill>
          <p:spPr>
            <a:xfrm>
              <a:off x="7838256" y="5143366"/>
              <a:ext cx="202095" cy="202095"/>
            </a:xfrm>
            <a:prstGeom prst="rect">
              <a:avLst/>
            </a:prstGeom>
          </p:spPr>
        </p:pic>
      </p:grpSp>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12"/>
            <p:extLst>
              <p:ext uri="{DAA4B4D4-6D71-4841-9C94-3DE7FCFB9230}">
                <p14:media xmlns:p14="http://schemas.microsoft.com/office/powerpoint/2010/main" r:embed="rId11"/>
              </p:ext>
            </p:extLst>
          </p:nvPr>
        </p:nvPicPr>
        <p:blipFill>
          <a:blip r:embed="rId34"/>
          <a:stretch>
            <a:fillRect/>
          </a:stretch>
        </p:blipFill>
        <p:spPr>
          <a:xfrm>
            <a:off x="1887261" y="515257"/>
            <a:ext cx="609600" cy="609600"/>
          </a:xfrm>
          <a:prstGeom prst="rect">
            <a:avLst/>
          </a:prstGeom>
        </p:spPr>
      </p:pic>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14"/>
            <p:extLst>
              <p:ext uri="{DAA4B4D4-6D71-4841-9C94-3DE7FCFB9230}">
                <p14:media xmlns:p14="http://schemas.microsoft.com/office/powerpoint/2010/main" r:embed="rId13"/>
              </p:ext>
            </p:extLst>
          </p:nvPr>
        </p:nvPicPr>
        <p:blipFill>
          <a:blip r:embed="rId34"/>
          <a:stretch>
            <a:fillRect/>
          </a:stretch>
        </p:blipFill>
        <p:spPr>
          <a:xfrm>
            <a:off x="436849" y="3473140"/>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16"/>
            <p:extLst>
              <p:ext uri="{DAA4B4D4-6D71-4841-9C94-3DE7FCFB9230}">
                <p14:media xmlns:p14="http://schemas.microsoft.com/office/powerpoint/2010/main" r:embed="rId15"/>
              </p:ext>
            </p:extLst>
          </p:nvPr>
        </p:nvPicPr>
        <p:blipFill>
          <a:blip r:embed="rId34"/>
          <a:stretch>
            <a:fillRect/>
          </a:stretch>
        </p:blipFill>
        <p:spPr>
          <a:xfrm>
            <a:off x="6330111" y="3205579"/>
            <a:ext cx="609600" cy="609600"/>
          </a:xfrm>
          <a:prstGeom prst="rect">
            <a:avLst/>
          </a:prstGeom>
        </p:spPr>
      </p:pic>
      <p:pic>
        <p:nvPicPr>
          <p:cNvPr id="15" name="01-colors-orange-US">
            <a:hlinkClick r:id="" action="ppaction://media"/>
            <a:extLst>
              <a:ext uri="{FF2B5EF4-FFF2-40B4-BE49-F238E27FC236}">
                <a16:creationId xmlns:a16="http://schemas.microsoft.com/office/drawing/2014/main" id="{140C0619-29E2-496C-B6EC-212D1F7D401E}"/>
              </a:ext>
            </a:extLst>
          </p:cNvPr>
          <p:cNvPicPr>
            <a:picLocks noChangeAspect="1"/>
          </p:cNvPicPr>
          <p:nvPr>
            <a:audioFile r:link="rId18"/>
            <p:extLst>
              <p:ext uri="{DAA4B4D4-6D71-4841-9C94-3DE7FCFB9230}">
                <p14:media xmlns:p14="http://schemas.microsoft.com/office/powerpoint/2010/main" r:embed="rId17"/>
              </p:ext>
            </p:extLst>
          </p:nvPr>
        </p:nvPicPr>
        <p:blipFill>
          <a:blip r:embed="rId34"/>
          <a:stretch>
            <a:fillRect/>
          </a:stretch>
        </p:blipFill>
        <p:spPr>
          <a:xfrm>
            <a:off x="5079164" y="2048653"/>
            <a:ext cx="533302" cy="533302"/>
          </a:xfrm>
          <a:prstGeom prst="rect">
            <a:avLst/>
          </a:prstGeom>
        </p:spPr>
      </p:pic>
      <p:pic>
        <p:nvPicPr>
          <p:cNvPr id="16" name="01-colors-pink-US">
            <a:hlinkClick r:id="" action="ppaction://media"/>
            <a:extLst>
              <a:ext uri="{FF2B5EF4-FFF2-40B4-BE49-F238E27FC236}">
                <a16:creationId xmlns:a16="http://schemas.microsoft.com/office/drawing/2014/main" id="{DBB38771-5CE1-43AE-8C39-D79252083237}"/>
              </a:ext>
            </a:extLst>
          </p:cNvPr>
          <p:cNvPicPr>
            <a:picLocks noChangeAspect="1"/>
          </p:cNvPicPr>
          <p:nvPr>
            <a:audioFile r:link="rId20"/>
            <p:extLst>
              <p:ext uri="{DAA4B4D4-6D71-4841-9C94-3DE7FCFB9230}">
                <p14:media xmlns:p14="http://schemas.microsoft.com/office/powerpoint/2010/main" r:embed="rId19"/>
              </p:ext>
            </p:extLst>
          </p:nvPr>
        </p:nvPicPr>
        <p:blipFill>
          <a:blip r:embed="rId34"/>
          <a:stretch>
            <a:fillRect/>
          </a:stretch>
        </p:blipFill>
        <p:spPr>
          <a:xfrm>
            <a:off x="2201534" y="2173906"/>
            <a:ext cx="609600" cy="609600"/>
          </a:xfrm>
          <a:prstGeom prst="rect">
            <a:avLst/>
          </a:prstGeom>
        </p:spPr>
      </p:pic>
      <p:pic>
        <p:nvPicPr>
          <p:cNvPr id="30" name="02-fruit-orange-US">
            <a:hlinkClick r:id="" action="ppaction://media"/>
            <a:extLst>
              <a:ext uri="{FF2B5EF4-FFF2-40B4-BE49-F238E27FC236}">
                <a16:creationId xmlns:a16="http://schemas.microsoft.com/office/drawing/2014/main" id="{243071E1-F800-4BA1-B325-ABB52E01FE88}"/>
              </a:ext>
            </a:extLst>
          </p:cNvPr>
          <p:cNvPicPr>
            <a:picLocks noChangeAspect="1"/>
          </p:cNvPicPr>
          <p:nvPr>
            <a:audioFile r:link="rId22"/>
            <p:extLst>
              <p:ext uri="{DAA4B4D4-6D71-4841-9C94-3DE7FCFB9230}">
                <p14:media xmlns:p14="http://schemas.microsoft.com/office/powerpoint/2010/main" r:embed="rId21"/>
              </p:ext>
            </p:extLst>
          </p:nvPr>
        </p:nvPicPr>
        <p:blipFill>
          <a:blip r:embed="rId34"/>
          <a:stretch>
            <a:fillRect/>
          </a:stretch>
        </p:blipFill>
        <p:spPr>
          <a:xfrm>
            <a:off x="638039" y="1992619"/>
            <a:ext cx="486014" cy="486014"/>
          </a:xfrm>
          <a:prstGeom prst="rect">
            <a:avLst/>
          </a:prstGeom>
        </p:spPr>
      </p:pic>
      <p:pic>
        <p:nvPicPr>
          <p:cNvPr id="31" name="02-fruit-pineapple-US">
            <a:hlinkClick r:id="" action="ppaction://media"/>
            <a:extLst>
              <a:ext uri="{FF2B5EF4-FFF2-40B4-BE49-F238E27FC236}">
                <a16:creationId xmlns:a16="http://schemas.microsoft.com/office/drawing/2014/main" id="{111AE627-F45D-4125-B715-CEE6E7C7EADF}"/>
              </a:ext>
            </a:extLst>
          </p:cNvPr>
          <p:cNvPicPr>
            <a:picLocks noChangeAspect="1"/>
          </p:cNvPicPr>
          <p:nvPr>
            <a:audioFile r:link="rId24"/>
            <p:extLst>
              <p:ext uri="{DAA4B4D4-6D71-4841-9C94-3DE7FCFB9230}">
                <p14:media xmlns:p14="http://schemas.microsoft.com/office/powerpoint/2010/main" r:embed="rId23"/>
              </p:ext>
            </p:extLst>
          </p:nvPr>
        </p:nvPicPr>
        <p:blipFill>
          <a:blip r:embed="rId34"/>
          <a:stretch>
            <a:fillRect/>
          </a:stretch>
        </p:blipFill>
        <p:spPr>
          <a:xfrm>
            <a:off x="3545933" y="2112114"/>
            <a:ext cx="609600" cy="609600"/>
          </a:xfrm>
          <a:prstGeom prst="rect">
            <a:avLst/>
          </a:prstGeom>
        </p:spPr>
      </p:pic>
      <p:pic>
        <p:nvPicPr>
          <p:cNvPr id="32" name="02-fruit-melon-US">
            <a:hlinkClick r:id="" action="ppaction://media"/>
            <a:extLst>
              <a:ext uri="{FF2B5EF4-FFF2-40B4-BE49-F238E27FC236}">
                <a16:creationId xmlns:a16="http://schemas.microsoft.com/office/drawing/2014/main" id="{74D8183A-C337-42CD-A889-E5835D5D6376}"/>
              </a:ext>
            </a:extLst>
          </p:cNvPr>
          <p:cNvPicPr>
            <a:picLocks noChangeAspect="1"/>
          </p:cNvPicPr>
          <p:nvPr>
            <a:audioFile r:link="rId26"/>
            <p:extLst>
              <p:ext uri="{DAA4B4D4-6D71-4841-9C94-3DE7FCFB9230}">
                <p14:media xmlns:p14="http://schemas.microsoft.com/office/powerpoint/2010/main" r:embed="rId25"/>
              </p:ext>
            </p:extLst>
          </p:nvPr>
        </p:nvPicPr>
        <p:blipFill>
          <a:blip r:embed="rId34"/>
          <a:stretch>
            <a:fillRect/>
          </a:stretch>
        </p:blipFill>
        <p:spPr>
          <a:xfrm>
            <a:off x="3220268" y="674526"/>
            <a:ext cx="609600" cy="609600"/>
          </a:xfrm>
          <a:prstGeom prst="rect">
            <a:avLst/>
          </a:prstGeom>
        </p:spPr>
      </p:pic>
      <p:grpSp>
        <p:nvGrpSpPr>
          <p:cNvPr id="133" name="Group 132">
            <a:extLst>
              <a:ext uri="{FF2B5EF4-FFF2-40B4-BE49-F238E27FC236}">
                <a16:creationId xmlns:a16="http://schemas.microsoft.com/office/drawing/2014/main" id="{9C9CC18E-129C-4680-AAA2-64909F4EFB3D}"/>
              </a:ext>
            </a:extLst>
          </p:cNvPr>
          <p:cNvGrpSpPr/>
          <p:nvPr/>
        </p:nvGrpSpPr>
        <p:grpSpPr>
          <a:xfrm>
            <a:off x="1192731" y="1427443"/>
            <a:ext cx="5050844" cy="2687046"/>
            <a:chOff x="1818543" y="1380546"/>
            <a:chExt cx="5050844" cy="2687046"/>
          </a:xfrm>
        </p:grpSpPr>
        <p:sp>
          <p:nvSpPr>
            <p:cNvPr id="134" name="Rectangle: Rounded Corners 133">
              <a:extLst>
                <a:ext uri="{FF2B5EF4-FFF2-40B4-BE49-F238E27FC236}">
                  <a16:creationId xmlns:a16="http://schemas.microsoft.com/office/drawing/2014/main" id="{B9B3970C-4657-4887-A392-F744B3B7F0C6}"/>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09D850AB-D692-419B-990C-AEE1B704FA92}"/>
                </a:ext>
              </a:extLst>
            </p:cNvPr>
            <p:cNvSpPr txBox="1"/>
            <p:nvPr/>
          </p:nvSpPr>
          <p:spPr>
            <a:xfrm>
              <a:off x="2006535" y="1596995"/>
              <a:ext cx="3207794" cy="2246769"/>
            </a:xfrm>
            <a:prstGeom prst="rect">
              <a:avLst/>
            </a:prstGeom>
            <a:noFill/>
          </p:spPr>
          <p:txBody>
            <a:bodyPr wrap="square" rtlCol="0">
              <a:spAutoFit/>
            </a:bodyPr>
            <a:lstStyle/>
            <a:p>
              <a:pPr algn="ctr"/>
              <a:r>
                <a:rPr lang="en-US" sz="2000" dirty="0"/>
                <a:t>Quiz time!</a:t>
              </a:r>
            </a:p>
            <a:p>
              <a:pPr algn="ctr"/>
              <a:endParaRPr lang="en-US" sz="2000" dirty="0"/>
            </a:p>
            <a:p>
              <a:pPr algn="ctr"/>
              <a:r>
                <a:rPr lang="en-US" sz="2000" dirty="0"/>
                <a:t>Press ► to start and move through the images,</a:t>
              </a:r>
              <a:br>
                <a:rPr lang="en-US" sz="2000" dirty="0"/>
              </a:br>
              <a:r>
                <a:rPr lang="en-US" sz="2000" dirty="0"/>
                <a:t>press ◄ to go back.</a:t>
              </a:r>
            </a:p>
            <a:p>
              <a:pPr algn="ctr"/>
              <a:endParaRPr lang="en-US" sz="2000" dirty="0"/>
            </a:p>
            <a:p>
              <a:pPr algn="ctr"/>
              <a:r>
                <a:rPr lang="en-US" sz="2000" dirty="0"/>
                <a:t>Ready?  Let’s start! ►</a:t>
              </a:r>
            </a:p>
          </p:txBody>
        </p:sp>
        <p:grpSp>
          <p:nvGrpSpPr>
            <p:cNvPr id="136" name="Group 135">
              <a:extLst>
                <a:ext uri="{FF2B5EF4-FFF2-40B4-BE49-F238E27FC236}">
                  <a16:creationId xmlns:a16="http://schemas.microsoft.com/office/drawing/2014/main" id="{9ADF813E-CB2F-450C-9EAE-F84C3642E34C}"/>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0" name="Google Shape;468;p32">
                <a:extLst>
                  <a:ext uri="{FF2B5EF4-FFF2-40B4-BE49-F238E27FC236}">
                    <a16:creationId xmlns:a16="http://schemas.microsoft.com/office/drawing/2014/main" id="{AADBDA46-4455-434D-96DC-78214E9F435A}"/>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9;p32">
                <a:extLst>
                  <a:ext uri="{FF2B5EF4-FFF2-40B4-BE49-F238E27FC236}">
                    <a16:creationId xmlns:a16="http://schemas.microsoft.com/office/drawing/2014/main" id="{64FBD887-3B88-48B4-AEBF-76FB28497795}"/>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0;p32">
                <a:extLst>
                  <a:ext uri="{FF2B5EF4-FFF2-40B4-BE49-F238E27FC236}">
                    <a16:creationId xmlns:a16="http://schemas.microsoft.com/office/drawing/2014/main" id="{F978E89E-B3BC-4640-9845-E1D6348043DF}"/>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1;p32">
                <a:extLst>
                  <a:ext uri="{FF2B5EF4-FFF2-40B4-BE49-F238E27FC236}">
                    <a16:creationId xmlns:a16="http://schemas.microsoft.com/office/drawing/2014/main" id="{2F57AA7A-7E01-4364-80AC-091539A3B8D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2;p32">
                <a:extLst>
                  <a:ext uri="{FF2B5EF4-FFF2-40B4-BE49-F238E27FC236}">
                    <a16:creationId xmlns:a16="http://schemas.microsoft.com/office/drawing/2014/main" id="{F37B00D3-CDDD-45F1-B899-301945BADB88}"/>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3;p32">
                <a:extLst>
                  <a:ext uri="{FF2B5EF4-FFF2-40B4-BE49-F238E27FC236}">
                    <a16:creationId xmlns:a16="http://schemas.microsoft.com/office/drawing/2014/main" id="{56EA915D-4C43-40B8-9261-E67AEABC36FE}"/>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p32">
                <a:extLst>
                  <a:ext uri="{FF2B5EF4-FFF2-40B4-BE49-F238E27FC236}">
                    <a16:creationId xmlns:a16="http://schemas.microsoft.com/office/drawing/2014/main" id="{3776AA0F-54E5-47B9-B090-D44C95A2AA34}"/>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5;p32">
                <a:extLst>
                  <a:ext uri="{FF2B5EF4-FFF2-40B4-BE49-F238E27FC236}">
                    <a16:creationId xmlns:a16="http://schemas.microsoft.com/office/drawing/2014/main" id="{9271CC0C-6208-491E-B196-CCD3E43BDE04}"/>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6;p32">
                <a:extLst>
                  <a:ext uri="{FF2B5EF4-FFF2-40B4-BE49-F238E27FC236}">
                    <a16:creationId xmlns:a16="http://schemas.microsoft.com/office/drawing/2014/main" id="{75CD134A-FAC2-454D-8D64-21F043ACB279}"/>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7;p32">
                <a:extLst>
                  <a:ext uri="{FF2B5EF4-FFF2-40B4-BE49-F238E27FC236}">
                    <a16:creationId xmlns:a16="http://schemas.microsoft.com/office/drawing/2014/main" id="{CF304BC0-FF5E-4534-9BFB-2315E7BC91D6}"/>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8;p32">
                <a:extLst>
                  <a:ext uri="{FF2B5EF4-FFF2-40B4-BE49-F238E27FC236}">
                    <a16:creationId xmlns:a16="http://schemas.microsoft.com/office/drawing/2014/main" id="{3431DD73-21F8-48B5-B507-81AA18C46BBB}"/>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9;p32">
                <a:extLst>
                  <a:ext uri="{FF2B5EF4-FFF2-40B4-BE49-F238E27FC236}">
                    <a16:creationId xmlns:a16="http://schemas.microsoft.com/office/drawing/2014/main" id="{4A1586EA-DBFF-4666-A3AC-25AB48D15FAF}"/>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0;p32">
                <a:extLst>
                  <a:ext uri="{FF2B5EF4-FFF2-40B4-BE49-F238E27FC236}">
                    <a16:creationId xmlns:a16="http://schemas.microsoft.com/office/drawing/2014/main" id="{7E8D2BDD-780A-4336-B02D-0108938B7F72}"/>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1;p32">
                <a:extLst>
                  <a:ext uri="{FF2B5EF4-FFF2-40B4-BE49-F238E27FC236}">
                    <a16:creationId xmlns:a16="http://schemas.microsoft.com/office/drawing/2014/main" id="{8553BD33-43BA-4F22-992D-328AD6D53A0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2;p32">
                <a:extLst>
                  <a:ext uri="{FF2B5EF4-FFF2-40B4-BE49-F238E27FC236}">
                    <a16:creationId xmlns:a16="http://schemas.microsoft.com/office/drawing/2014/main" id="{E3603682-F626-4B5A-9F1F-FB4BDE55A37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3;p32">
                <a:extLst>
                  <a:ext uri="{FF2B5EF4-FFF2-40B4-BE49-F238E27FC236}">
                    <a16:creationId xmlns:a16="http://schemas.microsoft.com/office/drawing/2014/main" id="{21D01276-35B2-46FC-8518-FE826A461713}"/>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4;p32">
                <a:extLst>
                  <a:ext uri="{FF2B5EF4-FFF2-40B4-BE49-F238E27FC236}">
                    <a16:creationId xmlns:a16="http://schemas.microsoft.com/office/drawing/2014/main" id="{765F13CF-83B2-43AA-A5D1-6639D4F7FA65}"/>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roup 156">
            <a:extLst>
              <a:ext uri="{FF2B5EF4-FFF2-40B4-BE49-F238E27FC236}">
                <a16:creationId xmlns:a16="http://schemas.microsoft.com/office/drawing/2014/main" id="{ACF4FC8A-40EF-4F78-8906-ACF24201D544}"/>
              </a:ext>
            </a:extLst>
          </p:cNvPr>
          <p:cNvGrpSpPr/>
          <p:nvPr/>
        </p:nvGrpSpPr>
        <p:grpSpPr>
          <a:xfrm>
            <a:off x="1185408" y="1441283"/>
            <a:ext cx="5050844" cy="2687046"/>
            <a:chOff x="1818543" y="1380546"/>
            <a:chExt cx="5050844" cy="2687046"/>
          </a:xfrm>
        </p:grpSpPr>
        <p:sp>
          <p:nvSpPr>
            <p:cNvPr id="158" name="Rectangle: Rounded Corners 157">
              <a:extLst>
                <a:ext uri="{FF2B5EF4-FFF2-40B4-BE49-F238E27FC236}">
                  <a16:creationId xmlns:a16="http://schemas.microsoft.com/office/drawing/2014/main" id="{B2F49BBB-A69D-47AF-8693-EE496BEA04D1}"/>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243E1D3D-F2BA-4B90-8BE4-DCFC03A64482}"/>
                </a:ext>
              </a:extLst>
            </p:cNvPr>
            <p:cNvSpPr txBox="1"/>
            <p:nvPr/>
          </p:nvSpPr>
          <p:spPr>
            <a:xfrm>
              <a:off x="2011421" y="1657903"/>
              <a:ext cx="3207794" cy="2246769"/>
            </a:xfrm>
            <a:prstGeom prst="rect">
              <a:avLst/>
            </a:prstGeom>
            <a:noFill/>
          </p:spPr>
          <p:txBody>
            <a:bodyPr wrap="square" rtlCol="0">
              <a:spAutoFit/>
            </a:bodyPr>
            <a:lstStyle/>
            <a:p>
              <a:pPr algn="ctr"/>
              <a:r>
                <a:rPr lang="en-US" sz="2000" dirty="0"/>
                <a:t>Good job!</a:t>
              </a:r>
            </a:p>
            <a:p>
              <a:pPr algn="ctr"/>
              <a:endParaRPr lang="en-US" sz="2000" dirty="0"/>
            </a:p>
            <a:p>
              <a:pPr algn="ctr"/>
              <a:r>
                <a:rPr lang="en-US" sz="2000" dirty="0"/>
                <a:t>The quiz is finished.</a:t>
              </a:r>
            </a:p>
            <a:p>
              <a:pPr algn="ctr"/>
              <a:endParaRPr lang="en-US" sz="2000" dirty="0"/>
            </a:p>
            <a:p>
              <a:pPr algn="ctr"/>
              <a:r>
                <a:rPr lang="en-US" sz="2000" dirty="0"/>
                <a:t>Press ◄ to go back.</a:t>
              </a:r>
            </a:p>
            <a:p>
              <a:pPr algn="ctr"/>
              <a:r>
                <a:rPr lang="en-US" sz="2000" dirty="0"/>
                <a:t>Press space to continue to next slide.</a:t>
              </a:r>
            </a:p>
          </p:txBody>
        </p:sp>
        <p:grpSp>
          <p:nvGrpSpPr>
            <p:cNvPr id="160" name="Group 159">
              <a:extLst>
                <a:ext uri="{FF2B5EF4-FFF2-40B4-BE49-F238E27FC236}">
                  <a16:creationId xmlns:a16="http://schemas.microsoft.com/office/drawing/2014/main" id="{BFA833BB-318E-4EF5-9E66-9708FA691C7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61" name="Google Shape;468;p32">
                <a:extLst>
                  <a:ext uri="{FF2B5EF4-FFF2-40B4-BE49-F238E27FC236}">
                    <a16:creationId xmlns:a16="http://schemas.microsoft.com/office/drawing/2014/main" id="{E54EE132-E1DE-41EB-99D0-B1770271AEE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9;p32">
                <a:extLst>
                  <a:ext uri="{FF2B5EF4-FFF2-40B4-BE49-F238E27FC236}">
                    <a16:creationId xmlns:a16="http://schemas.microsoft.com/office/drawing/2014/main" id="{9941FCAD-F9A3-41CC-B497-99E77E27DE85}"/>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70;p32">
                <a:extLst>
                  <a:ext uri="{FF2B5EF4-FFF2-40B4-BE49-F238E27FC236}">
                    <a16:creationId xmlns:a16="http://schemas.microsoft.com/office/drawing/2014/main" id="{3125ABB7-144B-40A5-B92C-C57FE6DC704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71;p32">
                <a:extLst>
                  <a:ext uri="{FF2B5EF4-FFF2-40B4-BE49-F238E27FC236}">
                    <a16:creationId xmlns:a16="http://schemas.microsoft.com/office/drawing/2014/main" id="{6887C823-FF7A-48D4-91DA-9CFED59003ED}"/>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72;p32">
                <a:extLst>
                  <a:ext uri="{FF2B5EF4-FFF2-40B4-BE49-F238E27FC236}">
                    <a16:creationId xmlns:a16="http://schemas.microsoft.com/office/drawing/2014/main" id="{7189D3C6-5EA2-4B1E-B40C-370461C5D323}"/>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73;p32">
                <a:extLst>
                  <a:ext uri="{FF2B5EF4-FFF2-40B4-BE49-F238E27FC236}">
                    <a16:creationId xmlns:a16="http://schemas.microsoft.com/office/drawing/2014/main" id="{402E74AC-C5C9-4CE3-AF3A-64969737058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74;p32">
                <a:extLst>
                  <a:ext uri="{FF2B5EF4-FFF2-40B4-BE49-F238E27FC236}">
                    <a16:creationId xmlns:a16="http://schemas.microsoft.com/office/drawing/2014/main" id="{BB72FF07-D34A-4A5A-835A-07B52988457F}"/>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75;p32">
                <a:extLst>
                  <a:ext uri="{FF2B5EF4-FFF2-40B4-BE49-F238E27FC236}">
                    <a16:creationId xmlns:a16="http://schemas.microsoft.com/office/drawing/2014/main" id="{6C57B3C0-28F3-401F-AE1C-94EBFE0F9A00}"/>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76;p32">
                <a:extLst>
                  <a:ext uri="{FF2B5EF4-FFF2-40B4-BE49-F238E27FC236}">
                    <a16:creationId xmlns:a16="http://schemas.microsoft.com/office/drawing/2014/main" id="{0EC758E4-4D92-47B2-BD26-99107077CD84}"/>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77;p32">
                <a:extLst>
                  <a:ext uri="{FF2B5EF4-FFF2-40B4-BE49-F238E27FC236}">
                    <a16:creationId xmlns:a16="http://schemas.microsoft.com/office/drawing/2014/main" id="{8CD54D9D-AB6A-4841-AB8A-9BFDDB501AC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78;p32">
                <a:extLst>
                  <a:ext uri="{FF2B5EF4-FFF2-40B4-BE49-F238E27FC236}">
                    <a16:creationId xmlns:a16="http://schemas.microsoft.com/office/drawing/2014/main" id="{F7517C58-64DF-4EE3-B40D-67D18740A691}"/>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79;p32">
                <a:extLst>
                  <a:ext uri="{FF2B5EF4-FFF2-40B4-BE49-F238E27FC236}">
                    <a16:creationId xmlns:a16="http://schemas.microsoft.com/office/drawing/2014/main" id="{39BC95BC-60DD-4606-96CC-CAAD5C9C8AAA}"/>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0;p32">
                <a:extLst>
                  <a:ext uri="{FF2B5EF4-FFF2-40B4-BE49-F238E27FC236}">
                    <a16:creationId xmlns:a16="http://schemas.microsoft.com/office/drawing/2014/main" id="{DF4571CA-DF38-4F1F-874C-F69C31D1F019}"/>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1;p32">
                <a:extLst>
                  <a:ext uri="{FF2B5EF4-FFF2-40B4-BE49-F238E27FC236}">
                    <a16:creationId xmlns:a16="http://schemas.microsoft.com/office/drawing/2014/main" id="{D7DDA5D6-1967-42CA-9449-BAE43063986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2;p32">
                <a:extLst>
                  <a:ext uri="{FF2B5EF4-FFF2-40B4-BE49-F238E27FC236}">
                    <a16:creationId xmlns:a16="http://schemas.microsoft.com/office/drawing/2014/main" id="{84A666ED-582D-4B2D-AF88-EE428369F66B}"/>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3;p32">
                <a:extLst>
                  <a:ext uri="{FF2B5EF4-FFF2-40B4-BE49-F238E27FC236}">
                    <a16:creationId xmlns:a16="http://schemas.microsoft.com/office/drawing/2014/main" id="{65CA5C6C-22A6-4A63-8B35-BF5BCE10CEA9}"/>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4;p32">
                <a:extLst>
                  <a:ext uri="{FF2B5EF4-FFF2-40B4-BE49-F238E27FC236}">
                    <a16:creationId xmlns:a16="http://schemas.microsoft.com/office/drawing/2014/main" id="{9AB43D95-201E-4DFA-860E-2D67323CBF5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7DD0A414-5B55-1FB2-18C0-70F96F575662}"/>
              </a:ext>
            </a:extLst>
          </p:cNvPr>
          <p:cNvGrpSpPr>
            <a:grpSpLocks noGrp="1" noUngrp="1" noRot="1" noMove="1" noResize="1"/>
          </p:cNvGrpSpPr>
          <p:nvPr/>
        </p:nvGrpSpPr>
        <p:grpSpPr>
          <a:xfrm>
            <a:off x="-14628" y="0"/>
            <a:ext cx="9158628" cy="5143500"/>
            <a:chOff x="-14628" y="0"/>
            <a:chExt cx="9158628" cy="5143500"/>
          </a:xfrm>
        </p:grpSpPr>
        <p:cxnSp>
          <p:nvCxnSpPr>
            <p:cNvPr id="17" name="AutoShape 3">
              <a:extLst>
                <a:ext uri="{FF2B5EF4-FFF2-40B4-BE49-F238E27FC236}">
                  <a16:creationId xmlns:a16="http://schemas.microsoft.com/office/drawing/2014/main" id="{23BC9C32-A203-F84D-74DF-BF563F36608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9" name="AutoShape 4">
              <a:extLst>
                <a:ext uri="{FF2B5EF4-FFF2-40B4-BE49-F238E27FC236}">
                  <a16:creationId xmlns:a16="http://schemas.microsoft.com/office/drawing/2014/main" id="{6150242A-425D-301A-F293-3D0FEC17C8D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56F92CA0-CE69-669D-865F-695CFAA1A451}"/>
                </a:ext>
              </a:extLst>
            </p:cNvPr>
            <p:cNvGrpSpPr>
              <a:grpSpLocks noGrp="1" noUngrp="1" noRot="1" noMove="1" noResize="1"/>
            </p:cNvGrpSpPr>
            <p:nvPr/>
          </p:nvGrpSpPr>
          <p:grpSpPr bwMode="auto">
            <a:xfrm>
              <a:off x="3588189" y="2214383"/>
              <a:ext cx="1967622" cy="714734"/>
              <a:chOff x="6549" y="5686"/>
              <a:chExt cx="3510" cy="1275"/>
            </a:xfrm>
          </p:grpSpPr>
          <p:sp>
            <p:nvSpPr>
              <p:cNvPr id="77" name="AutoShape 6">
                <a:extLst>
                  <a:ext uri="{FF2B5EF4-FFF2-40B4-BE49-F238E27FC236}">
                    <a16:creationId xmlns:a16="http://schemas.microsoft.com/office/drawing/2014/main" id="{1D65B8A0-24BD-8E36-D7A6-F7BC7FE818C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Text Box 7">
                <a:extLst>
                  <a:ext uri="{FF2B5EF4-FFF2-40B4-BE49-F238E27FC236}">
                    <a16:creationId xmlns:a16="http://schemas.microsoft.com/office/drawing/2014/main" id="{2802107D-357B-2DF2-BB20-5E6CE0BB44C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7568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3177 0.00833 L 0.03177 0.00833 C 0.04045 0.00679 0.04931 0.0071 0.05781 0.00401 C 0.06198 0.00277 0.06545 -0.00309 0.06962 -0.00432 L 0.07431 -0.00556 C 0.08854 -0.01513 0.07379 -0.00618 0.08525 -0.01111 C 0.09097 -0.01389 0.08854 -0.01327 0.09306 -0.01698 C 0.09393 -0.01729 0.09462 -0.0176 0.09549 -0.01821 C 0.09792 -0.01976 0.10035 -0.02161 0.10261 -0.02377 C 0.10417 -0.02562 0.10781 -0.03056 0.10886 -0.0321 C 0.10955 -0.03334 0.10972 -0.03519 0.11042 -0.03642 C 0.11493 -0.04537 0.11372 -0.04352 0.11823 -0.04753 C 0.11875 -0.04908 0.11945 -0.05031 0.11979 -0.05186 C 0.12049 -0.05371 0.12084 -0.05587 0.12153 -0.05741 C 0.12552 -0.0676 0.12448 -0.05432 0.12847 -0.07562 C 0.12969 -0.0821 0.12865 -0.07778 0.1309 -0.08395 C 0.13472 -0.09507 0.1316 -0.08735 0.13646 -0.09815 C 0.13663 -0.09939 0.13681 -0.10093 0.13715 -0.10216 C 0.13768 -0.10371 0.1382 -0.10494 0.13872 -0.10648 C 0.13959 -0.10865 0.14045 -0.11111 0.14115 -0.11327 C 0.1415 -0.11482 0.1415 -0.11636 0.14184 -0.1176 C 0.1434 -0.12161 0.14531 -0.12469 0.1467 -0.12871 L 0.14896 -0.13581 C 0.14931 -0.13827 0.14913 -0.14074 0.14983 -0.1429 C 0.15104 -0.14692 0.15313 -0.15 0.15452 -0.15402 C 0.15504 -0.15525 0.15556 -0.15679 0.15608 -0.15834 C 0.1566 -0.15988 0.15712 -0.16204 0.15764 -0.16389 C 0.15816 -0.16513 0.15886 -0.16636 0.1592 -0.1679 C 0.15955 -0.16945 0.15972 -0.17068 0.16007 -0.17223 C 0.16059 -0.17469 0.16111 -0.17686 0.16163 -0.17932 C 0.16181 -0.18056 0.16198 -0.1821 0.16233 -0.18334 C 0.16302 -0.1855 0.1658 -0.19198 0.16632 -0.19321 C 0.16771 -0.20031 0.1665 -0.19537 0.16945 -0.20309 C 0.17049 -0.20587 0.17101 -0.20957 0.17257 -0.21142 C 0.17344 -0.21235 0.17413 -0.21327 0.175 -0.2142 C 0.17604 -0.21513 0.17709 -0.21574 0.17813 -0.21698 C 0.18264 -0.22192 0.17969 -0.22007 0.18368 -0.22408 C 0.18472 -0.225 0.18577 -0.22562 0.18681 -0.22686 C 0.18768 -0.22747 0.18837 -0.22902 0.18924 -0.22963 C 0.19011 -0.23025 0.19132 -0.23056 0.19236 -0.23087 C 0.19636 -0.23581 0.19288 -0.23241 0.19861 -0.23519 C 0.20018 -0.23581 0.2033 -0.23797 0.2033 -0.23797 L 0.20729 -0.23642 C 0.20886 -0.23611 0.21042 -0.23581 0.21198 -0.23519 C 0.21285 -0.23488 0.2165 -0.23334 0.21754 -0.23241 C 0.2184 -0.23148 0.2191 -0.23056 0.21979 -0.22963 C 0.22674 -0.22099 0.21979 -0.22902 0.22535 -0.22253 C 0.22813 -0.21297 0.22604 -0.21852 0.23247 -0.2071 L 0.23247 -0.2071 C 0.23299 -0.20587 0.23351 -0.20432 0.23403 -0.20309 C 0.23455 -0.20124 0.23507 -0.19908 0.23559 -0.19753 C 0.23629 -0.19537 0.23733 -0.19383 0.23802 -0.19167 C 0.24202 -0.18025 0.23768 -0.19136 0.24028 -0.1821 C 0.2408 -0.18056 0.2415 -0.17932 0.24184 -0.17778 C 0.24306 -0.17408 0.24306 -0.16914 0.2434 -0.16513 C 0.24358 -0.16389 0.24393 -0.16235 0.24427 -0.16111 C 0.24584 -0.15371 0.24566 -0.15463 0.2474 -0.14846 C 0.24757 -0.14692 0.24861 -0.13488 0.24896 -0.13303 C 0.24965 -0.12932 0.25104 -0.12624 0.25209 -0.12315 C 0.25243 -0.12037 0.25243 -0.1176 0.25295 -0.11482 C 0.25365 -0.11081 0.25608 -0.10371 0.25608 -0.10371 C 0.2566 -0.09939 0.25712 -0.09507 0.25764 -0.09105 C 0.25781 -0.0892 0.25799 -0.08735 0.25851 -0.0855 C 0.25886 -0.08334 0.25955 -0.08179 0.26007 -0.07994 C 0.26042 -0.07809 0.26059 -0.07593 0.26077 -0.07408 C 0.26111 -0.07284 0.26146 -0.07161 0.26163 -0.07007 C 0.26198 -0.0676 0.26198 -0.06513 0.26233 -0.06297 C 0.26268 -0.06142 0.26354 -0.06019 0.26389 -0.05895 C 0.26771 -0.04661 0.26511 -0.05463 0.26788 -0.04198 C 0.2684 -0.04013 0.2691 -0.03827 0.26945 -0.03642 C 0.27153 -0.02686 0.2691 -0.03457 0.27101 -0.02655 C 0.27292 -0.01914 0.2724 -0.02346 0.27344 -0.01698 C 0.27379 -0.01513 0.27379 -0.01297 0.27413 -0.01111 C 0.27674 -0.00062 0.27483 -0.01451 0.27726 -0.00155 C 0.27795 0.00216 0.2783 0.00617 0.279 0.00987 C 0.27952 0.01327 0.28056 0.0179 0.28125 0.02098 C 0.2816 0.02407 0.2816 0.02747 0.28212 0.03086 C 0.28281 0.0358 0.28403 0.03858 0.28525 0.04321 C 0.28559 0.04475 0.28577 0.04629 0.28594 0.04753 C 0.28993 0.06666 0.2849 0.04012 0.28906 0.06419 C 0.29011 0.07006 0.2915 0.07531 0.29236 0.08117 C 0.29254 0.08302 0.29271 0.08487 0.29306 0.08673 L 0.29549 0.09938 C 0.29601 0.10216 0.2967 0.10493 0.29705 0.10771 C 0.29722 0.10956 0.2974 0.11173 0.29775 0.11327 C 0.29844 0.11543 0.29931 0.11697 0.30018 0.11882 C 0.30174 0.12993 0.3007 0.12839 0.30417 0.1358 C 0.30486 0.13734 0.30573 0.13827 0.30643 0.13981 C 0.30955 0.14691 0.30834 0.14784 0.31198 0.15123 C 0.31268 0.15185 0.31354 0.15216 0.31441 0.15247 C 0.31771 0.15401 0.31858 0.15432 0.32222 0.15524 C 0.32309 0.15617 0.32379 0.1574 0.32465 0.15802 C 0.32656 0.15987 0.32986 0.16049 0.3316 0.1608 C 0.33247 0.16142 0.33663 0.1645 0.33802 0.16512 C 0.33959 0.16574 0.34115 0.16574 0.34271 0.16635 C 0.34462 0.16728 0.34636 0.16852 0.34827 0.16913 C 0.35104 0.17068 0.35313 0.1716 0.35608 0.17222 C 0.36823 0.17469 0.36111 0.17222 0.37257 0.175 C 0.37413 0.17531 0.3757 0.17592 0.37726 0.17623 C 0.38889 0.17531 0.40052 0.17561 0.41198 0.17345 C 0.42066 0.17191 0.41927 0.16821 0.42535 0.16512 C 0.42691 0.16419 0.42847 0.1645 0.43004 0.16358 C 0.4316 0.16296 0.44549 0.15493 0.4474 0.15247 C 0.44896 0.15061 0.45052 0.14876 0.45209 0.14691 C 0.45347 0.14506 0.45469 0.1429 0.45608 0.14135 C 0.45729 0.13981 0.45868 0.13858 0.46007 0.13703 C 0.4625 0.13395 0.46806 0.12531 0.46945 0.1216 C 0.46997 0.12037 0.47066 0.11913 0.47101 0.11759 C 0.4717 0.11512 0.4717 0.11265 0.47257 0.11049 C 0.47309 0.10926 0.47413 0.10864 0.475 0.10771 C 0.47726 0.09722 0.47622 0.10308 0.47813 0.0895 L 0.47813 0.0895 C 0.47865 0.08673 0.47917 0.08395 0.47969 0.08117 C 0.48021 0.0787 0.4809 0.07654 0.48125 0.07407 C 0.48195 0.06944 0.48281 0.06018 0.48281 0.06018 C 0.48229 0.01481 0.48195 -0.03025 0.48125 -0.07562 C 0.48125 -0.07716 0.48056 -0.08581 0.47969 -0.08827 C 0.479 -0.09013 0.47795 -0.09198 0.47726 -0.09383 C 0.47674 -0.09568 0.47622 -0.09753 0.4757 -0.09939 C 0.47535 -0.10093 0.47535 -0.10247 0.475 -0.10371 C 0.47431 -0.10525 0.47344 -0.10648 0.47257 -0.10772 C 0.4724 -0.10957 0.47222 -0.11173 0.47188 -0.11327 C 0.47118 -0.11544 0.47014 -0.11698 0.46945 -0.11914 C 0.46858 -0.1213 0.46788 -0.12377 0.46702 -0.12593 C 0.46285 -0.13951 0.4684 -0.12315 0.46389 -0.13858 C 0.46354 -0.14013 0.46285 -0.14136 0.46233 -0.1429 C 0.46042 -0.16667 0.4632 -0.14352 0.46007 -0.15679 C 0.45729 -0.16821 0.45816 -0.16636 0.45677 -0.175 C 0.4566 -0.17655 0.45643 -0.17778 0.45608 -0.17932 C 0.45556 -0.18148 0.45486 -0.18365 0.45452 -0.18611 C 0.45417 -0.18827 0.45347 -0.1963 0.45295 -0.19877 C 0.4507 -0.20834 0.45191 -0.19784 0.45052 -0.2071 C 0.44913 -0.21698 0.45087 -0.21142 0.44827 -0.21852 C 0.44775 -0.22346 0.44775 -0.22655 0.4467 -0.23087 C 0.44618 -0.23303 0.44549 -0.23457 0.44497 -0.23642 C 0.44479 -0.23797 0.44462 -0.23951 0.44427 -0.24074 C 0.44358 -0.2429 0.44271 -0.24445 0.44184 -0.2463 C 0.44167 -0.24784 0.4415 -0.24908 0.44115 -0.25062 C 0.44045 -0.2534 0.43906 -0.25803 0.43802 -0.2605 C 0.43733 -0.26173 0.43646 -0.26358 0.43559 -0.26451 C 0.4349 -0.26544 0.43403 -0.26544 0.43316 -0.26605 C 0.42917 -0.27346 0.43281 -0.26729 0.42778 -0.27439 C 0.42622 -0.27655 0.42188 -0.28334 0.41979 -0.2855 C 0.41893 -0.28673 0.41771 -0.28735 0.41667 -0.28827 C 0.41511 -0.29013 0.41389 -0.29321 0.41198 -0.29383 C 0.41094 -0.29445 0.4099 -0.29476 0.40886 -0.29537 C 0.40799 -0.29568 0.40729 -0.2963 0.40643 -0.29661 C 0.40434 -0.29784 0.40018 -0.29939 0.40018 -0.29939 C 0.38941 -0.29908 0.37865 -0.29939 0.36788 -0.29815 C 0.3665 -0.29784 0.36528 -0.29599 0.36389 -0.29537 C 0.36233 -0.29445 0.36077 -0.29476 0.3592 -0.29383 C 0.35608 -0.29229 0.35295 -0.28951 0.34983 -0.28827 C 0.34844 -0.28797 0.34705 -0.28766 0.34584 -0.28704 C 0.33542 -0.28148 0.34827 -0.28642 0.33802 -0.28272 C 0.33594 -0.28087 0.33403 -0.27809 0.3316 -0.27716 C 0.32674 -0.27531 0.32622 -0.27562 0.32066 -0.27161 C 0.31927 -0.27068 0.31806 -0.26945 0.31667 -0.26883 C 0.31563 -0.26821 0.31233 -0.26698 0.31111 -0.26605 C 0.30903 -0.26389 0.30695 -0.26142 0.30486 -0.25895 C 0.30417 -0.25803 0.3033 -0.2571 0.30261 -0.25618 C 0.30122 -0.25432 0.3 -0.25216 0.29861 -0.25062 C 0.29757 -0.24969 0.29653 -0.24969 0.29549 -0.24908 C 0.29393 -0.24723 0.29219 -0.24568 0.2908 -0.24352 C 0.28629 -0.23735 0.29045 -0.24074 0.28594 -0.23797 C 0.28281 -0.2321 0.28108 -0.2284 0.2757 -0.22531 C 0.275 -0.225 0.27413 -0.22469 0.27344 -0.22408 C 0.27257 -0.22315 0.2717 -0.22223 0.27101 -0.2213 C 0.27014 -0.21976 0.26962 -0.2179 0.26875 -0.21698 C 0.26771 -0.21605 0.2665 -0.21605 0.26545 -0.21544 C 0.26476 -0.2142 0.26406 -0.21235 0.2632 -0.21142 C 0.2625 -0.2105 0.26146 -0.21081 0.26077 -0.20988 C 0.25972 -0.20895 0.25868 -0.20741 0.25764 -0.20587 C 0.25677 -0.20463 0.25625 -0.20278 0.25521 -0.20155 C 0.25434 -0.20031 0.25313 -0.2 0.25209 -0.19877 C 0.25122 -0.19753 0.2507 -0.19568 0.24983 -0.19445 C 0.24775 -0.19229 0.24514 -0.19198 0.2434 -0.18889 C 0.2415 -0.1855 0.23924 -0.18087 0.23646 -0.17932 L 0.23403 -0.17778 C 0.23229 -0.17315 0.23212 -0.17223 0.22934 -0.1679 C 0.22726 -0.16513 0.22552 -0.16111 0.22309 -0.15957 C 0.22014 -0.15772 0.21962 -0.15803 0.21667 -0.15402 C 0.2158 -0.15278 0.21528 -0.15093 0.21441 -0.14969 C 0.2132 -0.14815 0.21163 -0.14723 0.21042 -0.14568 C 0.20938 -0.14445 0.20834 -0.1426 0.20729 -0.14136 C 0.20608 -0.13982 0.20469 -0.13858 0.2033 -0.13735 C 0.20174 -0.1355 0.20018 -0.13334 0.19861 -0.13148 C 0.19775 -0.13056 0.19705 -0.12963 0.19618 -0.12871 C 0.19514 -0.12778 0.1941 -0.12716 0.19306 -0.12593 C 0.18854 -0.12037 0.19254 -0.12377 0.18924 -0.1176 C 0.18854 -0.11636 0.1875 -0.11574 0.18681 -0.11482 C 0.18281 -0.10062 0.18802 -0.11821 0.18281 -0.10371 C 0.17934 -0.09383 0.18351 -0.10186 0.179 -0.09383 C 0.17709 -0.08426 0.17969 -0.09476 0.1757 -0.08673 C 0.17448 -0.08426 0.17379 -0.08118 0.17257 -0.0784 C 0.17188 -0.07655 0.17084 -0.075 0.17031 -0.07284 C 0.16962 -0.07068 0.16945 -0.0679 0.16875 -0.06574 C 0.16806 -0.06389 0.16545 -0.05865 0.16476 -0.05618 C 0.16406 -0.0534 0.16372 -0.05031 0.1632 -0.04753 L 0.16233 -0.04352 C 0.16215 -0.04198 0.16181 -0.04074 0.16163 -0.0392 C 0.16059 -0.03025 0.16111 -0.03457 0.16007 -0.02655 C 0.16042 -0.0105 0.15955 -0.00371 0.16163 0.00833 C 0.16215 0.01111 0.16233 0.01419 0.1632 0.01666 L 0.16476 0.02098 C 0.16615 0.03117 0.16476 0.02191 0.16719 0.03364 C 0.16771 0.03642 0.16771 0.0395 0.16875 0.04197 C 0.16962 0.04444 0.1717 0.04876 0.17257 0.05185 C 0.17396 0.05617 0.17396 0.05771 0.1757 0.06142 C 0.17656 0.06296 0.17743 0.06419 0.17813 0.06574 C 0.17952 0.07284 0.17813 0.06759 0.18125 0.07407 C 0.18212 0.07592 0.18281 0.07808 0.18368 0.07963 C 0.18507 0.08271 0.18698 0.08611 0.18924 0.08796 C 0.18993 0.08889 0.1908 0.08889 0.1915 0.0895 C 0.19254 0.09043 0.19358 0.09135 0.19462 0.09228 C 0.19601 0.09321 0.1974 0.09382 0.19861 0.09506 C 0.2 0.0966 0.20122 0.09876 0.20261 0.10061 C 0.21181 0.11296 0.1967 0.09228 0.20799 0.10617 C 0.21059 0.10926 0.2125 0.11358 0.21511 0.11605 C 0.21719 0.1179 0.21927 0.12006 0.22136 0.1216 C 0.22275 0.12284 0.22413 0.12314 0.22535 0.12438 C 0.22709 0.12623 0.2283 0.1287 0.23004 0.13024 C 0.23316 0.1324 0.23646 0.13395 0.23959 0.1358 C 0.24115 0.13673 0.24271 0.13734 0.24427 0.13858 C 0.24688 0.14043 0.25018 0.1429 0.25295 0.14413 C 0.26302 0.14845 0.25174 0.14012 0.26719 0.15123 C 0.28125 0.16111 0.25816 0.14506 0.27656 0.15679 C 0.2941 0.1679 0.26893 0.1537 0.28837 0.16512 C 0.29011 0.16605 0.29202 0.16666 0.29393 0.1679 C 0.29948 0.17129 0.29879 0.17253 0.30417 0.175 C 0.30573 0.17561 0.30729 0.17592 0.30886 0.17623 C 0.31302 0.17716 0.31719 0.17808 0.32136 0.17901 C 0.32379 0.18055 0.32622 0.18117 0.32847 0.18333 C 0.32952 0.18426 0.33056 0.18549 0.3316 0.18611 C 0.34323 0.19228 0.3309 0.18364 0.33959 0.18889 C 0.35087 0.19568 0.33542 0.18765 0.34827 0.19444 C 0.34931 0.19506 0.35035 0.19506 0.35139 0.19598 C 0.35434 0.19784 0.35504 0.20031 0.35851 0.20154 C 0.36077 0.20247 0.3632 0.20247 0.36545 0.20277 C 0.37431 0.2108 0.3632 0.20123 0.37188 0.2071 C 0.37292 0.20771 0.37379 0.20926 0.375 0.20987 C 0.37604 0.21049 0.37709 0.2108 0.37813 0.21111 C 0.379 0.21173 0.37969 0.21234 0.38056 0.21265 C 0.38368 0.21419 0.38681 0.21543 0.38993 0.21697 C 0.39202 0.2179 0.3941 0.21852 0.39618 0.21975 C 0.39705 0.22006 0.39775 0.22068 0.39861 0.22098 C 0.39965 0.2216 0.4007 0.22191 0.40174 0.22253 C 0.40261 0.22284 0.4033 0.22345 0.40417 0.22376 C 0.40538 0.22438 0.40677 0.22469 0.40799 0.22531 C 0.41129 0.22654 0.41424 0.22901 0.41754 0.22932 C 0.42952 0.23148 0.42275 0.23055 0.43802 0.2324 L 0.55677 0.23086 C 0.55781 0.23086 0.55781 0.22808 0.55851 0.22654 C 0.57344 0.19074 0.55417 0.23765 0.5632 0.21543 C 0.56389 0.21358 0.56476 0.21173 0.56545 0.20987 C 0.56719 0.20524 0.57031 0.19598 0.57031 0.19598 C 0.57084 0.19228 0.57118 0.18827 0.57188 0.18456 C 0.57205 0.18333 0.5724 0.18179 0.57257 0.18055 C 0.57292 0.1787 0.57309 0.17654 0.57344 0.175 C 0.57413 0.1716 0.575 0.16821 0.5757 0.16512 C 0.57778 0.14382 0.57552 0.16697 0.57726 0.15123 C 0.57813 0.14413 0.57795 0.13642 0.57969 0.13024 C 0.58056 0.12716 0.58143 0.12469 0.58212 0.1216 C 0.58715 0.09784 0.57986 0.125 0.58594 0.10339 C 0.58646 0.09938 0.58681 0.09506 0.5875 0.09105 C 0.58872 0.08426 0.59028 0.07777 0.5915 0.07129 C 0.59254 0.06574 0.59358 0.06018 0.59462 0.05463 C 0.59549 0.05031 0.59618 0.04598 0.59705 0.04197 C 0.59775 0.03827 0.59861 0.03456 0.59931 0.03086 C 0.60347 0.0074 0.59879 0.02932 0.60243 0.01265 C 0.60452 -0.00957 0.60104 0.02284 0.60729 -0.01111 C 0.60816 -0.01636 0.60799 -0.02161 0.60886 -0.02655 C 0.6099 -0.03303 0.61163 -0.03858 0.61268 -0.04476 C 0.61372 -0.05031 0.61424 -0.05618 0.61511 -0.06173 C 0.61615 -0.0676 0.61719 -0.07377 0.61823 -0.07994 C 0.61997 -0.10803 0.61823 -0.07716 0.61979 -0.12747 C 0.61997 -0.13241 0.62049 -0.13766 0.62066 -0.1429 C 0.62101 -0.15216 0.62118 -0.16142 0.62136 -0.17068 C 0.6217 -0.1855 0.62066 -0.21636 0.62379 -0.23519 C 0.62396 -0.23673 0.62483 -0.23797 0.62535 -0.23951 C 0.62587 -0.24445 0.62639 -0.25 0.62778 -0.25463 C 0.62847 -0.25772 0.63021 -0.25988 0.6309 -0.26327 C 0.63108 -0.26451 0.63108 -0.26636 0.6316 -0.26729 C 0.63299 -0.26945 0.63472 -0.27037 0.63629 -0.27161 C 0.64219 -0.27593 0.64844 -0.27686 0.65452 -0.2784 L 0.68906 -0.27716 C 0.69618 -0.27562 0.70278 -0.26976 0.70955 -0.26605 C 0.71545 -0.26266 0.72118 -0.25988 0.72691 -0.25618 C 0.73351 -0.25186 0.73993 -0.24692 0.74653 -0.24352 C 0.75035 -0.24167 0.754 -0.24044 0.75764 -0.23797 C 0.77483 -0.22655 0.75556 -0.23395 0.775 -0.22809 C 0.77622 -0.22686 0.77743 -0.225 0.77882 -0.22408 C 0.78316 -0.22099 0.78316 -0.22469 0.7875 -0.21976 C 0.78959 -0.21729 0.79202 -0.21574 0.79393 -0.21266 C 0.79497 -0.21111 0.79896 -0.20463 0.80087 -0.20309 C 0.80226 -0.20186 0.80347 -0.20124 0.80486 -0.20031 C 0.81059 -0.19013 0.80313 -0.20216 0.81111 -0.19321 C 0.81215 -0.19229 0.81268 -0.19013 0.81354 -0.18889 C 0.8165 -0.18488 0.81684 -0.18519 0.81979 -0.18334 C 0.82066 -0.1821 0.82136 -0.18025 0.82222 -0.17932 C 0.82917 -0.16976 0.82327 -0.17994 0.82934 -0.17068 C 0.83004 -0.16945 0.83073 -0.1679 0.8316 -0.16667 C 0.83281 -0.16451 0.83438 -0.16297 0.83559 -0.16111 C 0.83646 -0.15926 0.83698 -0.1571 0.83785 -0.15525 C 0.84028 -0.15093 0.84323 -0.14784 0.84497 -0.1429 C 0.84549 -0.14136 0.84601 -0.14013 0.84653 -0.13858 C 0.8474 -0.13642 0.84809 -0.13395 0.84896 -0.13148 C 0.84965 -0.12963 0.85052 -0.12809 0.85139 -0.12593 C 0.85209 -0.12377 0.85278 -0.1213 0.85365 -0.11914 C 0.85434 -0.11698 0.85538 -0.11544 0.85608 -0.11327 C 0.85695 -0.11081 0.85747 -0.10772 0.85834 -0.10494 C 0.85903 -0.10309 0.86007 -0.10124 0.86077 -0.09939 C 0.86302 -0.09352 0.86493 -0.08735 0.86702 -0.08118 C 0.86754 -0.07994 0.86823 -0.07871 0.86858 -0.07716 C 0.87066 -0.06821 0.86927 -0.07192 0.87257 -0.06574 C 0.87292 -0.06358 0.87275 -0.06111 0.87344 -0.05895 C 0.87396 -0.05679 0.875 -0.05525 0.8757 -0.05309 C 0.87639 -0.05155 0.87674 -0.04939 0.87726 -0.04753 C 0.8783 -0.04507 0.87952 -0.04321 0.88038 -0.04074 C 0.88108 -0.03889 0.88143 -0.03673 0.88195 -0.03519 C 0.88351 -0.03118 0.88525 -0.02747 0.88681 -0.02377 C 0.8875 -0.02192 0.88854 -0.02037 0.88906 -0.01821 C 0.89115 -0.00926 0.89011 -0.01358 0.89219 -0.00556 C 0.89393 0.01296 0.89167 -0.00865 0.89549 0.01389 C 0.89601 0.01821 0.89636 0.02253 0.89705 0.02654 C 0.89757 0.03086 0.89861 0.03487 0.89931 0.03919 C 0.90018 0.04475 0.90087 0.05031 0.90174 0.05586 C 0.9033 0.09444 0.90347 0.08796 0.90018 0.14969 C 0.9 0.15308 0.89844 0.15617 0.89775 0.15956 C 0.89219 0.18487 0.90087 0.14876 0.89375 0.17777 C 0.89254 0.19012 0.8941 0.17963 0.89063 0.19166 C 0.88698 0.20463 0.89167 0.1929 0.88594 0.20555 C 0.88542 0.20833 0.88525 0.21173 0.88438 0.21419 C 0.88368 0.21605 0.88229 0.21697 0.88125 0.21821 C 0.87709 0.22314 0.87639 0.22345 0.87101 0.22654 C 0.86788 0.2287 0.86163 0.2324 0.86163 0.2324 C 0.85313 0.23024 0.84462 0.22993 0.83629 0.22654 C 0.83125 0.22469 0.82361 0.21327 0.81979 0.20833 C 0.77327 0.15185 0.82344 0.21296 0.7875 0.17222 C 0.77969 0.16296 0.78247 0.16419 0.775 0.15401 C 0.77275 0.15092 0.77014 0.14845 0.76788 0.14537 C 0.76597 0.1429 0.76424 0.13981 0.76233 0.13703 C 0.76025 0.13426 0.75816 0.13148 0.75608 0.1287 C 0.75382 0.12561 0.75209 0.1216 0.74983 0.11882 C 0.74705 0.11574 0.74375 0.11389 0.74115 0.11049 C 0.73872 0.10771 0.73698 0.1037 0.73472 0.10061 C 0.72934 0.09352 0.72587 0.09197 0.71979 0.08518 C 0.71754 0.08271 0.7158 0.07932 0.71354 0.07685 C 0.71007 0.07314 0.70608 0.07098 0.70243 0.06697 C 0.6882 0.05185 0.68698 0.04691 0.67413 0.03642 C 0.66875 0.03179 0.6632 0.02808 0.65764 0.02376 C 0.65521 0.02191 0.65313 0.01913 0.65052 0.01821 C 0.64827 0.01728 0.64584 0.01666 0.6434 0.01543 C 0.64028 0.01327 0.63715 0.0108 0.63403 0.00833 C 0.63299 0.0074 0.63195 0.00617 0.6309 0.00555 C 0.62882 0.00432 0.62656 0.00401 0.62448 0.00277 C 0.61198 -0.00402 0.63299 0.00493 0.61354 -0.00432 C 0.61198 -0.00494 0.61042 -0.00525 0.60886 -0.00556 C 0.60747 -0.0071 0.60625 -0.00895 0.60486 -0.00988 C 0.60365 -0.01081 0.60226 -0.0105 0.60087 -0.01111 C 0.59965 -0.01204 0.59844 -0.01327 0.59705 -0.0142 C 0.59566 -0.01482 0.59445 -0.01482 0.59306 -0.01544 C 0.57691 -0.02315 0.59844 -0.01358 0.58438 -0.02099 C 0.58316 -0.02161 0.58177 -0.02192 0.58056 -0.02253 C 0.57188 -0.03025 0.58542 -0.01821 0.56788 -0.03087 C 0.5665 -0.03179 0.56528 -0.03303 0.56389 -0.03365 C 0.56215 -0.03457 0.56025 -0.03457 0.55851 -0.03519 L 0.54497 -0.0392 C 0.53646 -0.03889 0.52778 -0.03858 0.5191 -0.03797 C 0.51702 -0.03766 0.51597 -0.03519 0.51441 -0.03365 C 0.51337 -0.03272 0.51215 -0.03179 0.51111 -0.03087 C 0.50816 -0.02778 0.5099 -0.02809 0.50799 -0.02809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4000" fill="hold"/>
                                        <p:tgtEl>
                                          <p:spTgt spid="178"/>
                                        </p:tgtEl>
                                        <p:attrNameLst>
                                          <p:attrName>ppt_x</p:attrName>
                                          <p:attrName>ppt_y</p:attrName>
                                        </p:attrNameLst>
                                      </p:cBhvr>
                                    </p:animMotion>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1000"/>
                                        <p:tgtEl>
                                          <p:spTgt spid="76"/>
                                        </p:tgtEl>
                                      </p:cBhvr>
                                    </p:animEffect>
                                  </p:childTnLst>
                                </p:cTn>
                              </p:par>
                            </p:childTnLst>
                          </p:cTn>
                        </p:par>
                        <p:par>
                          <p:cTn id="23" fill="hold">
                            <p:stCondLst>
                              <p:cond delay="6500"/>
                            </p:stCondLst>
                            <p:childTnLst>
                              <p:par>
                                <p:cTn id="24" presetID="35" presetClass="path" presetSubtype="0" accel="50000" decel="50000" fill="hold" nodeType="afterEffect">
                                  <p:stCondLst>
                                    <p:cond delay="0"/>
                                  </p:stCondLst>
                                  <p:childTnLst>
                                    <p:animMotion origin="layout" path="M 0 0 L -0.16372 0 " pathEditMode="relative" rAng="0" ptsTypes="AA">
                                      <p:cBhvr>
                                        <p:cTn id="25" dur="1000" fill="hold"/>
                                        <p:tgtEl>
                                          <p:spTgt spid="33"/>
                                        </p:tgtEl>
                                        <p:attrNameLst>
                                          <p:attrName>ppt_x</p:attrName>
                                          <p:attrName>ppt_y</p:attrName>
                                        </p:attrNameLst>
                                      </p:cBhvr>
                                      <p:rCtr x="-8194" y="0"/>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cBhvr additive="base">
                                        <p:cTn id="30" dur="500" fill="hold"/>
                                        <p:tgtEl>
                                          <p:spTgt spid="133"/>
                                        </p:tgtEl>
                                        <p:attrNameLst>
                                          <p:attrName>ppt_x</p:attrName>
                                        </p:attrNameLst>
                                      </p:cBhvr>
                                      <p:tavLst>
                                        <p:tav tm="0">
                                          <p:val>
                                            <p:strVal val="#ppt_x"/>
                                          </p:val>
                                        </p:tav>
                                        <p:tav tm="100000">
                                          <p:val>
                                            <p:strVal val="#ppt_x"/>
                                          </p:val>
                                        </p:tav>
                                      </p:tavLst>
                                    </p:anim>
                                    <p:anim calcmode="lin" valueType="num">
                                      <p:cBhvr additive="base">
                                        <p:cTn id="31" dur="500" fill="hold"/>
                                        <p:tgtEl>
                                          <p:spTgt spid="13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7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0"/>
                            </p:stCondLst>
                            <p:childTnLst>
                              <p:par>
                                <p:cTn id="51" presetID="10" presetClass="entr" presetSubtype="0"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20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72"/>
                                        </p:tgtEl>
                                        <p:attrNameLst>
                                          <p:attrName>style.visibility</p:attrName>
                                        </p:attrNameLst>
                                      </p:cBhvr>
                                      <p:to>
                                        <p:strVal val="hidden"/>
                                      </p:to>
                                    </p:set>
                                  </p:childTnLst>
                                </p:cTn>
                              </p:par>
                            </p:childTnLst>
                          </p:cTn>
                        </p:par>
                        <p:par>
                          <p:cTn id="58" fill="hold">
                            <p:stCondLst>
                              <p:cond delay="0"/>
                            </p:stCondLst>
                            <p:childTnLst>
                              <p:par>
                                <p:cTn id="59" presetID="10" presetClass="entr" presetSubtype="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26"/>
                                        </p:tgtEl>
                                        <p:attrNameLst>
                                          <p:attrName>style.visibility</p:attrName>
                                        </p:attrNameLst>
                                      </p:cBhvr>
                                      <p:to>
                                        <p:strVal val="hidden"/>
                                      </p:to>
                                    </p:set>
                                  </p:childTnLst>
                                </p:cTn>
                              </p:par>
                            </p:childTnLst>
                          </p:cTn>
                        </p:par>
                        <p:par>
                          <p:cTn id="66" fill="hold">
                            <p:stCondLst>
                              <p:cond delay="0"/>
                            </p:stCondLst>
                            <p:childTnLst>
                              <p:par>
                                <p:cTn id="67" presetID="10" presetClass="entr" presetSubtype="0"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20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9"/>
                                        </p:tgtEl>
                                        <p:attrNameLst>
                                          <p:attrName>style.visibility</p:attrName>
                                        </p:attrNameLst>
                                      </p:cBhvr>
                                      <p:to>
                                        <p:strVal val="hidden"/>
                                      </p:to>
                                    </p:set>
                                  </p:childTnLst>
                                </p:cTn>
                              </p:par>
                            </p:childTnLst>
                          </p:cTn>
                        </p:par>
                        <p:par>
                          <p:cTn id="74" fill="hold">
                            <p:stCondLst>
                              <p:cond delay="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0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3"/>
                                        </p:tgtEl>
                                        <p:attrNameLst>
                                          <p:attrName>style.visibility</p:attrName>
                                        </p:attrNameLst>
                                      </p:cBhvr>
                                      <p:to>
                                        <p:strVal val="hidden"/>
                                      </p:to>
                                    </p:set>
                                  </p:childTnLst>
                                </p:cTn>
                              </p:par>
                            </p:childTnLst>
                          </p:cTn>
                        </p:par>
                        <p:par>
                          <p:cTn id="82" fill="hold">
                            <p:stCondLst>
                              <p:cond delay="0"/>
                            </p:stCondLst>
                            <p:childTnLst>
                              <p:par>
                                <p:cTn id="83" presetID="10"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20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4"/>
                                        </p:tgtEl>
                                        <p:attrNameLst>
                                          <p:attrName>style.visibility</p:attrName>
                                        </p:attrNameLst>
                                      </p:cBhvr>
                                      <p:to>
                                        <p:strVal val="hidden"/>
                                      </p:to>
                                    </p:set>
                                  </p:childTnLst>
                                </p:cTn>
                              </p:par>
                            </p:childTnLst>
                          </p:cTn>
                        </p:par>
                        <p:par>
                          <p:cTn id="90" fill="hold">
                            <p:stCondLst>
                              <p:cond delay="0"/>
                            </p:stCondLst>
                            <p:childTnLst>
                              <p:par>
                                <p:cTn id="91" presetID="10"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20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8"/>
                                        </p:tgtEl>
                                        <p:attrNameLst>
                                          <p:attrName>style.visibility</p:attrName>
                                        </p:attrNameLst>
                                      </p:cBhvr>
                                      <p:to>
                                        <p:strVal val="hidden"/>
                                      </p:to>
                                    </p:set>
                                  </p:childTnLst>
                                </p:cTn>
                              </p:par>
                            </p:childTnLst>
                          </p:cTn>
                        </p:par>
                        <p:par>
                          <p:cTn id="98" fill="hold">
                            <p:stCondLst>
                              <p:cond delay="0"/>
                            </p:stCondLst>
                            <p:childTnLst>
                              <p:par>
                                <p:cTn id="99" presetID="10"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2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20"/>
                                        </p:tgtEl>
                                        <p:attrNameLst>
                                          <p:attrName>style.visibility</p:attrName>
                                        </p:attrNameLst>
                                      </p:cBhvr>
                                      <p:to>
                                        <p:strVal val="hidden"/>
                                      </p:to>
                                    </p:set>
                                  </p:childTnLst>
                                </p:cTn>
                              </p:par>
                            </p:childTnLst>
                          </p:cTn>
                        </p:par>
                        <p:par>
                          <p:cTn id="106" fill="hold">
                            <p:stCondLst>
                              <p:cond delay="0"/>
                            </p:stCondLst>
                            <p:childTnLst>
                              <p:par>
                                <p:cTn id="107" presetID="10" presetClass="entr" presetSubtype="0" fill="hold"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2000"/>
                                        <p:tgtEl>
                                          <p:spTgt spid="7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70"/>
                                        </p:tgtEl>
                                        <p:attrNameLst>
                                          <p:attrName>style.visibility</p:attrName>
                                        </p:attrNameLst>
                                      </p:cBhvr>
                                      <p:to>
                                        <p:strVal val="hidden"/>
                                      </p:to>
                                    </p:set>
                                  </p:childTnLst>
                                </p:cTn>
                              </p:par>
                            </p:childTnLst>
                          </p:cTn>
                        </p:par>
                        <p:par>
                          <p:cTn id="114" fill="hold">
                            <p:stCondLst>
                              <p:cond delay="0"/>
                            </p:stCondLst>
                            <p:childTnLst>
                              <p:par>
                                <p:cTn id="115" presetID="10" presetClass="entr" presetSubtype="0"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20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4"/>
                                        </p:tgtEl>
                                        <p:attrNameLst>
                                          <p:attrName>style.visibility</p:attrName>
                                        </p:attrNameLst>
                                      </p:cBhvr>
                                      <p:to>
                                        <p:strVal val="hidden"/>
                                      </p:to>
                                    </p:set>
                                  </p:childTnLst>
                                </p:cTn>
                              </p:par>
                            </p:childTnLst>
                          </p:cTn>
                        </p:par>
                        <p:par>
                          <p:cTn id="122" fill="hold">
                            <p:stCondLst>
                              <p:cond delay="0"/>
                            </p:stCondLst>
                            <p:childTnLst>
                              <p:par>
                                <p:cTn id="123" presetID="10" presetClass="entr" presetSubtype="0" fill="hold"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20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childTnLst>
                          </p:cTn>
                        </p:par>
                        <p:par>
                          <p:cTn id="130" fill="hold">
                            <p:stCondLst>
                              <p:cond delay="0"/>
                            </p:stCondLst>
                            <p:childTnLst>
                              <p:par>
                                <p:cTn id="131" presetID="10" presetClass="entr" presetSubtype="0"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20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25"/>
                                        </p:tgtEl>
                                        <p:attrNameLst>
                                          <p:attrName>style.visibility</p:attrName>
                                        </p:attrNameLst>
                                      </p:cBhvr>
                                      <p:to>
                                        <p:strVal val="hidden"/>
                                      </p:to>
                                    </p:set>
                                  </p:childTnLst>
                                </p:cTn>
                              </p:par>
                            </p:childTnLst>
                          </p:cTn>
                        </p:par>
                        <p:par>
                          <p:cTn id="138" fill="hold">
                            <p:stCondLst>
                              <p:cond delay="0"/>
                            </p:stCondLst>
                            <p:childTnLst>
                              <p:par>
                                <p:cTn id="139" presetID="10" presetClass="entr" presetSubtype="0"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2000"/>
                                        <p:tgtEl>
                                          <p:spTgt spid="6"/>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nodeType="clickEffect">
                                  <p:stCondLst>
                                    <p:cond delay="0"/>
                                  </p:stCondLst>
                                  <p:childTnLst>
                                    <p:set>
                                      <p:cBhvr>
                                        <p:cTn id="145" dur="1" fill="hold">
                                          <p:stCondLst>
                                            <p:cond delay="0"/>
                                          </p:stCondLst>
                                        </p:cTn>
                                        <p:tgtEl>
                                          <p:spTgt spid="6"/>
                                        </p:tgtEl>
                                        <p:attrNameLst>
                                          <p:attrName>style.visibility</p:attrName>
                                        </p:attrNameLst>
                                      </p:cBhvr>
                                      <p:to>
                                        <p:strVal val="hidden"/>
                                      </p:to>
                                    </p:set>
                                  </p:childTnLst>
                                </p:cTn>
                              </p:par>
                            </p:childTnLst>
                          </p:cTn>
                        </p:par>
                        <p:par>
                          <p:cTn id="146" fill="hold">
                            <p:stCondLst>
                              <p:cond delay="0"/>
                            </p:stCondLst>
                            <p:childTnLst>
                              <p:par>
                                <p:cTn id="147" presetID="2" presetClass="entr" presetSubtype="4" fill="hold" nodeType="afterEffect">
                                  <p:stCondLst>
                                    <p:cond delay="0"/>
                                  </p:stCondLst>
                                  <p:childTnLst>
                                    <p:set>
                                      <p:cBhvr>
                                        <p:cTn id="148" dur="1" fill="hold">
                                          <p:stCondLst>
                                            <p:cond delay="0"/>
                                          </p:stCondLst>
                                        </p:cTn>
                                        <p:tgtEl>
                                          <p:spTgt spid="157"/>
                                        </p:tgtEl>
                                        <p:attrNameLst>
                                          <p:attrName>style.visibility</p:attrName>
                                        </p:attrNameLst>
                                      </p:cBhvr>
                                      <p:to>
                                        <p:strVal val="visible"/>
                                      </p:to>
                                    </p:set>
                                    <p:anim calcmode="lin" valueType="num">
                                      <p:cBhvr additive="base">
                                        <p:cTn id="149" dur="500" fill="hold"/>
                                        <p:tgtEl>
                                          <p:spTgt spid="157"/>
                                        </p:tgtEl>
                                        <p:attrNameLst>
                                          <p:attrName>ppt_x</p:attrName>
                                        </p:attrNameLst>
                                      </p:cBhvr>
                                      <p:tavLst>
                                        <p:tav tm="0">
                                          <p:val>
                                            <p:strVal val="#ppt_x"/>
                                          </p:val>
                                        </p:tav>
                                        <p:tav tm="100000">
                                          <p:val>
                                            <p:strVal val="#ppt_x"/>
                                          </p:val>
                                        </p:tav>
                                      </p:tavLst>
                                    </p:anim>
                                    <p:anim calcmode="lin" valueType="num">
                                      <p:cBhvr additive="base">
                                        <p:cTn id="150" dur="500" fill="hold"/>
                                        <p:tgtEl>
                                          <p:spTgt spid="1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28" name="applause.wav"/>
                                        </p:tgtEl>
                                      </p:cMediaNode>
                                    </p:audio>
                                  </p:sub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123"/>
                                        </p:tgtEl>
                                        <p:attrNameLst>
                                          <p:attrName>style.visibility</p:attrName>
                                        </p:attrNameLst>
                                      </p:cBhvr>
                                      <p:to>
                                        <p:strVal val="visible"/>
                                      </p:to>
                                    </p:set>
                                    <p:animEffect transition="in" filter="fade">
                                      <p:cBhvr>
                                        <p:cTn id="1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5" fill="hold" display="0">
                  <p:stCondLst>
                    <p:cond delay="indefinite"/>
                  </p:stCondLst>
                  <p:endCondLst>
                    <p:cond evt="onStopAudio" delay="0">
                      <p:tgtEl>
                        <p:sldTgt/>
                      </p:tgtEl>
                    </p:cond>
                  </p:endCondLst>
                </p:cTn>
                <p:tgtEl>
                  <p:spTgt spid="4"/>
                </p:tgtEl>
              </p:cMediaNode>
            </p:audio>
            <p:audio>
              <p:cMediaNode vol="80000" showWhenStopped="0">
                <p:cTn id="156" fill="hold" display="0">
                  <p:stCondLst>
                    <p:cond delay="indefinite"/>
                  </p:stCondLst>
                  <p:endCondLst>
                    <p:cond evt="onStopAudio" delay="0">
                      <p:tgtEl>
                        <p:sldTgt/>
                      </p:tgtEl>
                    </p:cond>
                  </p:endCondLst>
                </p:cTn>
                <p:tgtEl>
                  <p:spTgt spid="7"/>
                </p:tgtEl>
              </p:cMediaNode>
            </p:audio>
            <p:audio>
              <p:cMediaNode vol="80000" showWhenStopped="0">
                <p:cTn id="157" fill="hold" display="0">
                  <p:stCondLst>
                    <p:cond delay="indefinite"/>
                  </p:stCondLst>
                  <p:endCondLst>
                    <p:cond evt="onStopAudio" delay="0">
                      <p:tgtEl>
                        <p:sldTgt/>
                      </p:tgtEl>
                    </p:cond>
                  </p:endCondLst>
                </p:cTn>
                <p:tgtEl>
                  <p:spTgt spid="8"/>
                </p:tgtEl>
              </p:cMediaNode>
            </p:audio>
            <p:audio>
              <p:cMediaNode vol="80000" showWhenStopped="0">
                <p:cTn id="158" fill="hold" display="0">
                  <p:stCondLst>
                    <p:cond delay="indefinite"/>
                  </p:stCondLst>
                  <p:endCondLst>
                    <p:cond evt="onStopAudio" delay="0">
                      <p:tgtEl>
                        <p:sldTgt/>
                      </p:tgtEl>
                    </p:cond>
                  </p:endCondLst>
                </p:cTn>
                <p:tgtEl>
                  <p:spTgt spid="9"/>
                </p:tgtEl>
              </p:cMediaNode>
            </p:audio>
            <p:audio>
              <p:cMediaNode vol="80000" showWhenStopped="0">
                <p:cTn id="159" fill="hold" display="0">
                  <p:stCondLst>
                    <p:cond delay="indefinite"/>
                  </p:stCondLst>
                  <p:endCondLst>
                    <p:cond evt="onStopAudio" delay="0">
                      <p:tgtEl>
                        <p:sldTgt/>
                      </p:tgtEl>
                    </p:cond>
                  </p:endCondLst>
                </p:cTn>
                <p:tgtEl>
                  <p:spTgt spid="11"/>
                </p:tgtEl>
              </p:cMediaNode>
            </p:audio>
            <p:seq concurrent="1" nextAc="seek">
              <p:cTn id="160" restart="whenNotActive" fill="hold" evtFilter="cancelBubble" nodeType="interactiveSeq">
                <p:stCondLst>
                  <p:cond evt="onClick" delay="0">
                    <p:tgtEl>
                      <p:spTgt spid="18"/>
                    </p:tgtEl>
                  </p:cond>
                </p:stCondLst>
                <p:endSync evt="end" delay="0">
                  <p:rtn val="all"/>
                </p:endSync>
                <p:childTnLst>
                  <p:par>
                    <p:cTn id="161" fill="hold">
                      <p:stCondLst>
                        <p:cond delay="0"/>
                      </p:stCondLst>
                      <p:childTnLst>
                        <p:par>
                          <p:cTn id="162" fill="hold">
                            <p:stCondLst>
                              <p:cond delay="0"/>
                            </p:stCondLst>
                            <p:childTnLst>
                              <p:par>
                                <p:cTn id="163" presetID="1" presetClass="mediacall" presetSubtype="0" fill="hold" nodeType="clickEffect">
                                  <p:stCondLst>
                                    <p:cond delay="0"/>
                                  </p:stCondLst>
                                  <p:childTnLst>
                                    <p:cmd type="call" cmd="playFrom(0.0)">
                                      <p:cBhvr>
                                        <p:cTn id="164" dur="731" fill="hold"/>
                                        <p:tgtEl>
                                          <p:spTgt spid="4"/>
                                        </p:tgtEl>
                                      </p:cBhvr>
                                    </p:cmd>
                                  </p:childTnLst>
                                </p:cTn>
                              </p:par>
                            </p:childTnLst>
                          </p:cTn>
                        </p:par>
                      </p:childTnLst>
                    </p:cTn>
                  </p:par>
                </p:childTnLst>
              </p:cTn>
              <p:nextCondLst>
                <p:cond evt="onClick" delay="0">
                  <p:tgtEl>
                    <p:spTgt spid="18"/>
                  </p:tgtEl>
                </p:cond>
              </p:nextCondLst>
            </p:seq>
            <p:seq concurrent="1" nextAc="seek">
              <p:cTn id="165" restart="whenNotActive" fill="hold" evtFilter="cancelBubble" nodeType="interactiveSeq">
                <p:stCondLst>
                  <p:cond evt="onClick" delay="0">
                    <p:tgtEl>
                      <p:spTgt spid="20"/>
                    </p:tgtEl>
                  </p:cond>
                </p:stCondLst>
                <p:endSync evt="end" delay="0">
                  <p:rtn val="all"/>
                </p:endSync>
                <p:childTnLst>
                  <p:par>
                    <p:cTn id="166" fill="hold">
                      <p:stCondLst>
                        <p:cond delay="0"/>
                      </p:stCondLst>
                      <p:childTnLst>
                        <p:par>
                          <p:cTn id="167" fill="hold">
                            <p:stCondLst>
                              <p:cond delay="0"/>
                            </p:stCondLst>
                            <p:childTnLst>
                              <p:par>
                                <p:cTn id="168" presetID="1" presetClass="mediacall" presetSubtype="0" fill="hold" nodeType="clickEffect">
                                  <p:stCondLst>
                                    <p:cond delay="0"/>
                                  </p:stCondLst>
                                  <p:childTnLst>
                                    <p:cmd type="call" cmd="playFrom(0.0)">
                                      <p:cBhvr>
                                        <p:cTn id="169" dur="835" fill="hold"/>
                                        <p:tgtEl>
                                          <p:spTgt spid="8"/>
                                        </p:tgtEl>
                                      </p:cBhvr>
                                    </p:cmd>
                                  </p:childTnLst>
                                </p:cTn>
                              </p:par>
                            </p:childTnLst>
                          </p:cTn>
                        </p:par>
                      </p:childTnLst>
                    </p:cTn>
                  </p:par>
                </p:childTnLst>
              </p:cTn>
              <p:nextCondLst>
                <p:cond evt="onClick" delay="0">
                  <p:tgtEl>
                    <p:spTgt spid="20"/>
                  </p:tgtEl>
                </p:cond>
              </p:nextCondLst>
            </p:seq>
            <p:seq concurrent="1" nextAc="seek">
              <p:cTn id="170" restart="whenNotActive" fill="hold" evtFilter="cancelBubble" nodeType="interactiveSeq">
                <p:stCondLst>
                  <p:cond evt="onClick" delay="0">
                    <p:tgtEl>
                      <p:spTgt spid="21"/>
                    </p:tgtEl>
                  </p:cond>
                </p:stCondLst>
                <p:endSync evt="end" delay="0">
                  <p:rtn val="all"/>
                </p:endSync>
                <p:childTnLst>
                  <p:par>
                    <p:cTn id="171" fill="hold">
                      <p:stCondLst>
                        <p:cond delay="0"/>
                      </p:stCondLst>
                      <p:childTnLst>
                        <p:par>
                          <p:cTn id="172" fill="hold">
                            <p:stCondLst>
                              <p:cond delay="0"/>
                            </p:stCondLst>
                            <p:childTnLst>
                              <p:par>
                                <p:cTn id="173" presetID="1" presetClass="mediacall" presetSubtype="0" fill="hold" nodeType="clickEffect">
                                  <p:stCondLst>
                                    <p:cond delay="0"/>
                                  </p:stCondLst>
                                  <p:childTnLst>
                                    <p:cmd type="call" cmd="playFrom(0.0)">
                                      <p:cBhvr>
                                        <p:cTn id="174" dur="914" fill="hold"/>
                                        <p:tgtEl>
                                          <p:spTgt spid="11"/>
                                        </p:tgtEl>
                                      </p:cBhvr>
                                    </p:cmd>
                                  </p:childTnLst>
                                </p:cTn>
                              </p:par>
                            </p:childTnLst>
                          </p:cTn>
                        </p:par>
                      </p:childTnLst>
                    </p:cTn>
                  </p:par>
                </p:childTnLst>
              </p:cTn>
              <p:nextCondLst>
                <p:cond evt="onClick" delay="0">
                  <p:tgtEl>
                    <p:spTgt spid="21"/>
                  </p:tgtEl>
                </p:cond>
              </p:nextCondLst>
            </p:seq>
            <p:seq concurrent="1" nextAc="seek">
              <p:cTn id="175" restart="whenNotActive" fill="hold" evtFilter="cancelBubble" nodeType="interactiveSeq">
                <p:stCondLst>
                  <p:cond evt="onClick" delay="0">
                    <p:tgtEl>
                      <p:spTgt spid="22"/>
                    </p:tgtEl>
                  </p:cond>
                </p:stCondLst>
                <p:endSync evt="end" delay="0">
                  <p:rtn val="all"/>
                </p:endSync>
                <p:childTnLst>
                  <p:par>
                    <p:cTn id="176" fill="hold">
                      <p:stCondLst>
                        <p:cond delay="0"/>
                      </p:stCondLst>
                      <p:childTnLst>
                        <p:par>
                          <p:cTn id="177" fill="hold">
                            <p:stCondLst>
                              <p:cond delay="0"/>
                            </p:stCondLst>
                            <p:childTnLst>
                              <p:par>
                                <p:cTn id="178" presetID="1" presetClass="mediacall" presetSubtype="0" fill="hold" nodeType="clickEffect">
                                  <p:stCondLst>
                                    <p:cond delay="0"/>
                                  </p:stCondLst>
                                  <p:childTnLst>
                                    <p:cmd type="call" cmd="playFrom(0.0)">
                                      <p:cBhvr>
                                        <p:cTn id="179" dur="757" fill="hold"/>
                                        <p:tgtEl>
                                          <p:spTgt spid="7"/>
                                        </p:tgtEl>
                                      </p:cBhvr>
                                    </p:cmd>
                                  </p:childTnLst>
                                </p:cTn>
                              </p:par>
                            </p:childTnLst>
                          </p:cTn>
                        </p:par>
                      </p:childTnLst>
                    </p:cTn>
                  </p:par>
                </p:childTnLst>
              </p:cTn>
              <p:nextCondLst>
                <p:cond evt="onClick" delay="0">
                  <p:tgtEl>
                    <p:spTgt spid="22"/>
                  </p:tgtEl>
                </p:cond>
              </p:nextCondLst>
            </p:seq>
            <p:audio>
              <p:cMediaNode vol="80000" showWhenStopped="0">
                <p:cTn id="180" fill="hold" display="0">
                  <p:stCondLst>
                    <p:cond delay="indefinite"/>
                  </p:stCondLst>
                  <p:endCondLst>
                    <p:cond evt="onStopAudio" delay="0">
                      <p:tgtEl>
                        <p:sldTgt/>
                      </p:tgtEl>
                    </p:cond>
                  </p:endCondLst>
                </p:cTn>
                <p:tgtEl>
                  <p:spTgt spid="130"/>
                </p:tgtEl>
              </p:cMediaNode>
            </p:audio>
            <p:audio>
              <p:cMediaNode vol="80000" showWhenStopped="0">
                <p:cTn id="181" fill="hold" display="0">
                  <p:stCondLst>
                    <p:cond delay="indefinite"/>
                  </p:stCondLst>
                  <p:endCondLst>
                    <p:cond evt="onStopAudio" delay="0">
                      <p:tgtEl>
                        <p:sldTgt/>
                      </p:tgtEl>
                    </p:cond>
                  </p:endCondLst>
                </p:cTn>
                <p:tgtEl>
                  <p:spTgt spid="131"/>
                </p:tgtEl>
              </p:cMediaNode>
            </p:audio>
            <p:audio>
              <p:cMediaNode vol="80000" showWhenStopped="0">
                <p:cTn id="182" fill="hold" display="0">
                  <p:stCondLst>
                    <p:cond delay="indefinite"/>
                  </p:stCondLst>
                  <p:endCondLst>
                    <p:cond evt="onStopAudio" delay="0">
                      <p:tgtEl>
                        <p:sldTgt/>
                      </p:tgtEl>
                    </p:cond>
                  </p:endCondLst>
                </p:cTn>
                <p:tgtEl>
                  <p:spTgt spid="132"/>
                </p:tgtEl>
              </p:cMediaNode>
            </p:audio>
            <p:seq concurrent="1" nextAc="seek">
              <p:cTn id="183" restart="whenNotActive" fill="hold" evtFilter="cancelBubble" nodeType="interactiveSeq">
                <p:stCondLst>
                  <p:cond evt="onClick" delay="0">
                    <p:tgtEl>
                      <p:spTgt spid="24"/>
                    </p:tgtEl>
                  </p:cond>
                </p:stCondLst>
                <p:endSync evt="end" delay="0">
                  <p:rtn val="all"/>
                </p:endSync>
                <p:childTnLst>
                  <p:par>
                    <p:cTn id="184" fill="hold">
                      <p:stCondLst>
                        <p:cond delay="0"/>
                      </p:stCondLst>
                      <p:childTnLst>
                        <p:par>
                          <p:cTn id="185" fill="hold">
                            <p:stCondLst>
                              <p:cond delay="0"/>
                            </p:stCondLst>
                            <p:childTnLst>
                              <p:par>
                                <p:cTn id="186" presetID="1" presetClass="mediacall" presetSubtype="0" fill="hold" nodeType="clickEffect">
                                  <p:stCondLst>
                                    <p:cond delay="0"/>
                                  </p:stCondLst>
                                  <p:childTnLst>
                                    <p:cmd type="call" cmd="playFrom(0.0)">
                                      <p:cBhvr>
                                        <p:cTn id="187" dur="862" fill="hold"/>
                                        <p:tgtEl>
                                          <p:spTgt spid="131"/>
                                        </p:tgtEl>
                                      </p:cBhvr>
                                    </p:cmd>
                                  </p:childTnLst>
                                </p:cTn>
                              </p:par>
                            </p:childTnLst>
                          </p:cTn>
                        </p:par>
                      </p:childTnLst>
                    </p:cTn>
                  </p:par>
                </p:childTnLst>
              </p:cTn>
              <p:nextCondLst>
                <p:cond evt="onClick" delay="0">
                  <p:tgtEl>
                    <p:spTgt spid="24"/>
                  </p:tgtEl>
                </p:cond>
              </p:nextCondLst>
            </p:seq>
            <p:seq concurrent="1" nextAc="seek">
              <p:cTn id="188" restart="whenNotActive" fill="hold" evtFilter="cancelBubble" nodeType="interactiveSeq">
                <p:stCondLst>
                  <p:cond evt="onClick" delay="0">
                    <p:tgtEl>
                      <p:spTgt spid="23"/>
                    </p:tgtEl>
                  </p:cond>
                </p:stCondLst>
                <p:endSync evt="end" delay="0">
                  <p:rtn val="all"/>
                </p:endSync>
                <p:childTnLst>
                  <p:par>
                    <p:cTn id="189" fill="hold">
                      <p:stCondLst>
                        <p:cond delay="0"/>
                      </p:stCondLst>
                      <p:childTnLst>
                        <p:par>
                          <p:cTn id="190" fill="hold">
                            <p:stCondLst>
                              <p:cond delay="0"/>
                            </p:stCondLst>
                            <p:childTnLst>
                              <p:par>
                                <p:cTn id="191" presetID="1" presetClass="mediacall" presetSubtype="0" fill="hold" nodeType="clickEffect">
                                  <p:stCondLst>
                                    <p:cond delay="0"/>
                                  </p:stCondLst>
                                  <p:childTnLst>
                                    <p:cmd type="call" cmd="playFrom(0.0)">
                                      <p:cBhvr>
                                        <p:cTn id="192" dur="705" fill="hold"/>
                                        <p:tgtEl>
                                          <p:spTgt spid="130"/>
                                        </p:tgtEl>
                                      </p:cBhvr>
                                    </p:cmd>
                                  </p:childTnLst>
                                </p:cTn>
                              </p:par>
                            </p:childTnLst>
                          </p:cTn>
                        </p:par>
                      </p:childTnLst>
                    </p:cTn>
                  </p:par>
                </p:childTnLst>
              </p:cTn>
              <p:nextCondLst>
                <p:cond evt="onClick" delay="0">
                  <p:tgtEl>
                    <p:spTgt spid="23"/>
                  </p:tgtEl>
                </p:cond>
              </p:nextCondLst>
            </p:seq>
            <p:seq concurrent="1" nextAc="seek">
              <p:cTn id="193" restart="whenNotActive" fill="hold" evtFilter="cancelBubble" nodeType="interactiveSeq">
                <p:stCondLst>
                  <p:cond evt="onClick" delay="0">
                    <p:tgtEl>
                      <p:spTgt spid="25"/>
                    </p:tgtEl>
                  </p:cond>
                </p:stCondLst>
                <p:endSync evt="end" delay="0">
                  <p:rtn val="all"/>
                </p:endSync>
                <p:childTnLst>
                  <p:par>
                    <p:cTn id="194" fill="hold">
                      <p:stCondLst>
                        <p:cond delay="0"/>
                      </p:stCondLst>
                      <p:childTnLst>
                        <p:par>
                          <p:cTn id="195" fill="hold">
                            <p:stCondLst>
                              <p:cond delay="0"/>
                            </p:stCondLst>
                            <p:childTnLst>
                              <p:par>
                                <p:cTn id="196" presetID="1" presetClass="mediacall" presetSubtype="0" fill="hold" nodeType="clickEffect">
                                  <p:stCondLst>
                                    <p:cond delay="0"/>
                                  </p:stCondLst>
                                  <p:childTnLst>
                                    <p:cmd type="call" cmd="playFrom(0.0)">
                                      <p:cBhvr>
                                        <p:cTn id="197" dur="809" fill="hold"/>
                                        <p:tgtEl>
                                          <p:spTgt spid="132"/>
                                        </p:tgtEl>
                                      </p:cBhvr>
                                    </p:cmd>
                                  </p:childTnLst>
                                </p:cTn>
                              </p:par>
                            </p:childTnLst>
                          </p:cTn>
                        </p:par>
                      </p:childTnLst>
                    </p:cTn>
                  </p:par>
                </p:childTnLst>
              </p:cTn>
              <p:nextCondLst>
                <p:cond evt="onClick" delay="0">
                  <p:tgtEl>
                    <p:spTgt spid="25"/>
                  </p:tgtEl>
                </p:cond>
              </p:nextCondLst>
            </p:seq>
            <p:seq concurrent="1" nextAc="seek">
              <p:cTn id="198" restart="whenNotActive" fill="hold" evtFilter="cancelBubble" nodeType="interactiveSeq">
                <p:stCondLst>
                  <p:cond evt="onClick" delay="0">
                    <p:tgtEl>
                      <p:spTgt spid="26"/>
                    </p:tgtEl>
                  </p:cond>
                </p:stCondLst>
                <p:endSync evt="end" delay="0">
                  <p:rtn val="all"/>
                </p:endSync>
                <p:childTnLst>
                  <p:par>
                    <p:cTn id="199" fill="hold">
                      <p:stCondLst>
                        <p:cond delay="0"/>
                      </p:stCondLst>
                      <p:childTnLst>
                        <p:par>
                          <p:cTn id="200" fill="hold">
                            <p:stCondLst>
                              <p:cond delay="0"/>
                            </p:stCondLst>
                            <p:childTnLst>
                              <p:par>
                                <p:cTn id="201" presetID="1" presetClass="mediacall" presetSubtype="0" fill="hold" nodeType="clickEffect">
                                  <p:stCondLst>
                                    <p:cond delay="0"/>
                                  </p:stCondLst>
                                  <p:childTnLst>
                                    <p:cmd type="call" cmd="playFrom(0.0)">
                                      <p:cBhvr>
                                        <p:cTn id="202" dur="705" fill="hold"/>
                                        <p:tgtEl>
                                          <p:spTgt spid="9"/>
                                        </p:tgtEl>
                                      </p:cBhvr>
                                    </p:cmd>
                                  </p:childTnLst>
                                </p:cTn>
                              </p:par>
                            </p:childTnLst>
                          </p:cTn>
                        </p:par>
                      </p:childTnLst>
                    </p:cTn>
                  </p:par>
                </p:childTnLst>
              </p:cTn>
              <p:nextCondLst>
                <p:cond evt="onClick" delay="0">
                  <p:tgtEl>
                    <p:spTgt spid="26"/>
                  </p:tgtEl>
                </p:cond>
              </p:nextCondLst>
            </p:seq>
            <p:audio>
              <p:cMediaNode vol="80000" showWhenStopped="0">
                <p:cTn id="203" fill="hold" display="0">
                  <p:stCondLst>
                    <p:cond delay="indefinite"/>
                  </p:stCondLst>
                  <p:endCondLst>
                    <p:cond evt="onStopAudio" delay="0">
                      <p:tgtEl>
                        <p:sldTgt/>
                      </p:tgtEl>
                    </p:cond>
                  </p:endCondLst>
                </p:cTn>
                <p:tgtEl>
                  <p:spTgt spid="15"/>
                </p:tgtEl>
              </p:cMediaNode>
            </p:audio>
            <p:audio>
              <p:cMediaNode vol="80000" showWhenStopped="0">
                <p:cTn id="204" fill="hold" display="0">
                  <p:stCondLst>
                    <p:cond delay="indefinite"/>
                  </p:stCondLst>
                  <p:endCondLst>
                    <p:cond evt="onStopAudio" delay="0">
                      <p:tgtEl>
                        <p:sldTgt/>
                      </p:tgtEl>
                    </p:cond>
                  </p:endCondLst>
                </p:cTn>
                <p:tgtEl>
                  <p:spTgt spid="16"/>
                </p:tgtEl>
              </p:cMediaNode>
            </p:audio>
            <p:seq concurrent="1" nextAc="seek">
              <p:cTn id="205" restart="whenNotActive" fill="hold" evtFilter="cancelBubble" nodeType="interactiveSeq">
                <p:stCondLst>
                  <p:cond evt="onClick" delay="0">
                    <p:tgtEl>
                      <p:spTgt spid="6"/>
                    </p:tgtEl>
                  </p:cond>
                </p:stCondLst>
                <p:endSync evt="end" delay="0">
                  <p:rtn val="all"/>
                </p:endSync>
                <p:childTnLst>
                  <p:par>
                    <p:cTn id="206" fill="hold">
                      <p:stCondLst>
                        <p:cond delay="0"/>
                      </p:stCondLst>
                      <p:childTnLst>
                        <p:par>
                          <p:cTn id="207" fill="hold">
                            <p:stCondLst>
                              <p:cond delay="0"/>
                            </p:stCondLst>
                            <p:childTnLst>
                              <p:par>
                                <p:cTn id="208" presetID="1" presetClass="mediacall" presetSubtype="0" fill="hold" nodeType="clickEffect">
                                  <p:stCondLst>
                                    <p:cond delay="0"/>
                                  </p:stCondLst>
                                  <p:childTnLst>
                                    <p:cmd type="call" cmd="playFrom(0.0)">
                                      <p:cBhvr>
                                        <p:cTn id="209" dur="679" fill="hold"/>
                                        <p:tgtEl>
                                          <p:spTgt spid="16"/>
                                        </p:tgtEl>
                                      </p:cBhvr>
                                    </p:cmd>
                                  </p:childTnLst>
                                </p:cTn>
                              </p:par>
                            </p:childTnLst>
                          </p:cTn>
                        </p:par>
                      </p:childTnLst>
                    </p:cTn>
                  </p:par>
                </p:childTnLst>
              </p:cTn>
              <p:nextCondLst>
                <p:cond evt="onClick" delay="0">
                  <p:tgtEl>
                    <p:spTgt spid="6"/>
                  </p:tgtEl>
                </p:cond>
              </p:nextCondLst>
            </p:seq>
            <p:seq concurrent="1" nextAc="seek">
              <p:cTn id="210" restart="whenNotActive" fill="hold" evtFilter="cancelBubble" nodeType="interactiveSeq">
                <p:stCondLst>
                  <p:cond evt="onClick" delay="0">
                    <p:tgtEl>
                      <p:spTgt spid="14"/>
                    </p:tgtEl>
                  </p:cond>
                </p:stCondLst>
                <p:endSync evt="end" delay="0">
                  <p:rtn val="all"/>
                </p:endSync>
                <p:childTnLst>
                  <p:par>
                    <p:cTn id="211" fill="hold">
                      <p:stCondLst>
                        <p:cond delay="0"/>
                      </p:stCondLst>
                      <p:childTnLst>
                        <p:par>
                          <p:cTn id="212" fill="hold">
                            <p:stCondLst>
                              <p:cond delay="0"/>
                            </p:stCondLst>
                            <p:childTnLst>
                              <p:par>
                                <p:cTn id="213" presetID="1" presetClass="mediacall" presetSubtype="0" fill="hold" nodeType="clickEffect">
                                  <p:stCondLst>
                                    <p:cond delay="0"/>
                                  </p:stCondLst>
                                  <p:childTnLst>
                                    <p:cmd type="call" cmd="playFrom(0.0)">
                                      <p:cBhvr>
                                        <p:cTn id="214" dur="940" fill="hold"/>
                                        <p:tgtEl>
                                          <p:spTgt spid="15"/>
                                        </p:tgtEl>
                                      </p:cBhvr>
                                    </p:cmd>
                                  </p:childTnLst>
                                </p:cTn>
                              </p:par>
                            </p:childTnLst>
                          </p:cTn>
                        </p:par>
                      </p:childTnLst>
                    </p:cTn>
                  </p:par>
                </p:childTnLst>
              </p:cTn>
              <p:nextCondLst>
                <p:cond evt="onClick" delay="0">
                  <p:tgtEl>
                    <p:spTgt spid="14"/>
                  </p:tgtEl>
                </p:cond>
              </p:nextCondLst>
            </p:seq>
            <p:audio>
              <p:cMediaNode vol="80000" showWhenStopped="0">
                <p:cTn id="215" fill="hold" display="0">
                  <p:stCondLst>
                    <p:cond delay="indefinite"/>
                  </p:stCondLst>
                  <p:endCondLst>
                    <p:cond evt="onStopAudio" delay="0">
                      <p:tgtEl>
                        <p:sldTgt/>
                      </p:tgtEl>
                    </p:cond>
                  </p:endCondLst>
                </p:cTn>
                <p:tgtEl>
                  <p:spTgt spid="30"/>
                </p:tgtEl>
              </p:cMediaNode>
            </p:audio>
            <p:audio>
              <p:cMediaNode vol="80000" showWhenStopped="0">
                <p:cTn id="216" fill="hold" display="0">
                  <p:stCondLst>
                    <p:cond delay="indefinite"/>
                  </p:stCondLst>
                  <p:endCondLst>
                    <p:cond evt="onStopAudio" delay="0">
                      <p:tgtEl>
                        <p:sldTgt/>
                      </p:tgtEl>
                    </p:cond>
                  </p:endCondLst>
                </p:cTn>
                <p:tgtEl>
                  <p:spTgt spid="31"/>
                </p:tgtEl>
              </p:cMediaNode>
            </p:audio>
            <p:audio>
              <p:cMediaNode vol="80000" showWhenStopped="0">
                <p:cTn id="217" fill="hold" display="0">
                  <p:stCondLst>
                    <p:cond delay="indefinite"/>
                  </p:stCondLst>
                  <p:endCondLst>
                    <p:cond evt="onStopAudio" delay="0">
                      <p:tgtEl>
                        <p:sldTgt/>
                      </p:tgtEl>
                    </p:cond>
                  </p:endCondLst>
                </p:cTn>
                <p:tgtEl>
                  <p:spTgt spid="32"/>
                </p:tgtEl>
              </p:cMediaNode>
            </p:audio>
            <p:seq concurrent="1" nextAc="seek">
              <p:cTn id="218" restart="whenNotActive" fill="hold" evtFilter="cancelBubble" nodeType="interactiveSeq">
                <p:stCondLst>
                  <p:cond evt="onClick" delay="0">
                    <p:tgtEl>
                      <p:spTgt spid="69"/>
                    </p:tgtEl>
                  </p:cond>
                </p:stCondLst>
                <p:endSync evt="end" delay="0">
                  <p:rtn val="all"/>
                </p:endSync>
                <p:childTnLst>
                  <p:par>
                    <p:cTn id="219" fill="hold">
                      <p:stCondLst>
                        <p:cond delay="0"/>
                      </p:stCondLst>
                      <p:childTnLst>
                        <p:par>
                          <p:cTn id="220" fill="hold">
                            <p:stCondLst>
                              <p:cond delay="0"/>
                            </p:stCondLst>
                            <p:childTnLst>
                              <p:par>
                                <p:cTn id="221" presetID="1" presetClass="mediacall" presetSubtype="0" fill="hold" nodeType="clickEffect">
                                  <p:stCondLst>
                                    <p:cond delay="0"/>
                                  </p:stCondLst>
                                  <p:childTnLst>
                                    <p:cmd type="call" cmd="playFrom(0.0)">
                                      <p:cBhvr>
                                        <p:cTn id="222" dur="835" fill="hold"/>
                                        <p:tgtEl>
                                          <p:spTgt spid="30"/>
                                        </p:tgtEl>
                                      </p:cBhvr>
                                    </p:cmd>
                                  </p:childTnLst>
                                </p:cTn>
                              </p:par>
                            </p:childTnLst>
                          </p:cTn>
                        </p:par>
                      </p:childTnLst>
                    </p:cTn>
                  </p:par>
                </p:childTnLst>
              </p:cTn>
              <p:nextCondLst>
                <p:cond evt="onClick" delay="0">
                  <p:tgtEl>
                    <p:spTgt spid="69"/>
                  </p:tgtEl>
                </p:cond>
              </p:nextCondLst>
            </p:seq>
            <p:seq concurrent="1" nextAc="seek">
              <p:cTn id="223" restart="whenNotActive" fill="hold" evtFilter="cancelBubble" nodeType="interactiveSeq">
                <p:stCondLst>
                  <p:cond evt="onClick" delay="0">
                    <p:tgtEl>
                      <p:spTgt spid="70"/>
                    </p:tgtEl>
                  </p:cond>
                </p:stCondLst>
                <p:endSync evt="end" delay="0">
                  <p:rtn val="all"/>
                </p:endSync>
                <p:childTnLst>
                  <p:par>
                    <p:cTn id="224" fill="hold">
                      <p:stCondLst>
                        <p:cond delay="0"/>
                      </p:stCondLst>
                      <p:childTnLst>
                        <p:par>
                          <p:cTn id="225" fill="hold">
                            <p:stCondLst>
                              <p:cond delay="0"/>
                            </p:stCondLst>
                            <p:childTnLst>
                              <p:par>
                                <p:cTn id="226" presetID="1" presetClass="mediacall" presetSubtype="0" fill="hold" nodeType="clickEffect">
                                  <p:stCondLst>
                                    <p:cond delay="0"/>
                                  </p:stCondLst>
                                  <p:childTnLst>
                                    <p:cmd type="call" cmd="playFrom(0.0)">
                                      <p:cBhvr>
                                        <p:cTn id="227" dur="835" fill="hold"/>
                                        <p:tgtEl>
                                          <p:spTgt spid="32"/>
                                        </p:tgtEl>
                                      </p:cBhvr>
                                    </p:cmd>
                                  </p:childTnLst>
                                </p:cTn>
                              </p:par>
                            </p:childTnLst>
                          </p:cTn>
                        </p:par>
                      </p:childTnLst>
                    </p:cTn>
                  </p:par>
                </p:childTnLst>
              </p:cTn>
              <p:nextCondLst>
                <p:cond evt="onClick" delay="0">
                  <p:tgtEl>
                    <p:spTgt spid="70"/>
                  </p:tgtEl>
                </p:cond>
              </p:nextCondLst>
            </p:seq>
            <p:seq concurrent="1" nextAc="seek">
              <p:cTn id="228" restart="whenNotActive" fill="hold" evtFilter="cancelBubble" nodeType="interactiveSeq">
                <p:stCondLst>
                  <p:cond evt="onClick" delay="0">
                    <p:tgtEl>
                      <p:spTgt spid="72"/>
                    </p:tgtEl>
                  </p:cond>
                </p:stCondLst>
                <p:endSync evt="end" delay="0">
                  <p:rtn val="all"/>
                </p:endSync>
                <p:childTnLst>
                  <p:par>
                    <p:cTn id="229" fill="hold">
                      <p:stCondLst>
                        <p:cond delay="0"/>
                      </p:stCondLst>
                      <p:childTnLst>
                        <p:par>
                          <p:cTn id="230" fill="hold">
                            <p:stCondLst>
                              <p:cond delay="0"/>
                            </p:stCondLst>
                            <p:childTnLst>
                              <p:par>
                                <p:cTn id="231" presetID="1" presetClass="mediacall" presetSubtype="0" fill="hold" nodeType="clickEffect">
                                  <p:stCondLst>
                                    <p:cond delay="0"/>
                                  </p:stCondLst>
                                  <p:childTnLst>
                                    <p:cmd type="call" cmd="playFrom(0.0)">
                                      <p:cBhvr>
                                        <p:cTn id="232" dur="940" fill="hold"/>
                                        <p:tgtEl>
                                          <p:spTgt spid="31"/>
                                        </p:tgtEl>
                                      </p:cBhvr>
                                    </p:cmd>
                                  </p:childTnLst>
                                </p:cTn>
                              </p:par>
                            </p:childTnLst>
                          </p:cTn>
                        </p:par>
                      </p:childTnLst>
                    </p:cTn>
                  </p:par>
                </p:childTnLst>
              </p:cTn>
              <p:nextCondLst>
                <p:cond evt="onClick" delay="0">
                  <p:tgtEl>
                    <p:spTgt spid="72"/>
                  </p:tgtEl>
                </p:cond>
              </p:nextCondLst>
            </p:seq>
          </p:childTnLst>
        </p:cTn>
      </p:par>
    </p:tnLst>
    <p:bldLst>
      <p:bldP spid="71" grpId="0" animBg="1"/>
      <p:bldP spid="68" grpId="0"/>
      <p:bldP spid="1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20</a:t>
            </a:fld>
            <a:r>
              <a:rPr lang="en-US"/>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788550" y="4541509"/>
            <a:ext cx="1349669"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6316888" y="4084584"/>
              <a:ext cx="888709" cy="307777"/>
            </a:xfrm>
            <a:prstGeom prst="rect">
              <a:avLst/>
            </a:prstGeom>
            <a:noFill/>
          </p:spPr>
          <p:txBody>
            <a:bodyPr wrap="none" rtlCol="0">
              <a:spAutoFit/>
            </a:bodyPr>
            <a:lstStyle/>
            <a:p>
              <a:pPr algn="ctr"/>
              <a:r>
                <a:rPr lang="en-US" dirty="0">
                  <a:latin typeface="+mn-lt"/>
                </a:rPr>
                <a:t>Story time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6</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sp>
        <p:nvSpPr>
          <p:cNvPr id="77" name="TextBox 76">
            <a:extLst>
              <a:ext uri="{FF2B5EF4-FFF2-40B4-BE49-F238E27FC236}">
                <a16:creationId xmlns:a16="http://schemas.microsoft.com/office/drawing/2014/main" id="{D9D8B434-1947-4B71-9B7B-162A81B2AFFB}"/>
              </a:ext>
            </a:extLst>
          </p:cNvPr>
          <p:cNvSpPr txBox="1"/>
          <p:nvPr/>
        </p:nvSpPr>
        <p:spPr>
          <a:xfrm>
            <a:off x="73459" y="3779506"/>
            <a:ext cx="1126009" cy="246221"/>
          </a:xfrm>
          <a:prstGeom prst="rect">
            <a:avLst/>
          </a:prstGeom>
          <a:noFill/>
        </p:spPr>
        <p:txBody>
          <a:bodyPr wrap="square" rtlCol="0">
            <a:spAutoFit/>
          </a:bodyPr>
          <a:lstStyle/>
          <a:p>
            <a:pPr algn="ctr"/>
            <a:r>
              <a:rPr lang="en-US" sz="1000" dirty="0">
                <a:latin typeface="+mn-lt"/>
              </a:rPr>
              <a:t>Play reader video</a:t>
            </a:r>
          </a:p>
        </p:txBody>
      </p:sp>
      <p:sp>
        <p:nvSpPr>
          <p:cNvPr id="80" name="TextBox 79">
            <a:extLst>
              <a:ext uri="{FF2B5EF4-FFF2-40B4-BE49-F238E27FC236}">
                <a16:creationId xmlns:a16="http://schemas.microsoft.com/office/drawing/2014/main" id="{050E2635-2DD8-40BD-9371-2901E97E45D3}"/>
              </a:ext>
            </a:extLst>
          </p:cNvPr>
          <p:cNvSpPr txBox="1"/>
          <p:nvPr/>
        </p:nvSpPr>
        <p:spPr>
          <a:xfrm>
            <a:off x="16486" y="4579287"/>
            <a:ext cx="1239953" cy="246221"/>
          </a:xfrm>
          <a:prstGeom prst="rect">
            <a:avLst/>
          </a:prstGeom>
          <a:noFill/>
        </p:spPr>
        <p:txBody>
          <a:bodyPr wrap="square" rtlCol="0">
            <a:spAutoFit/>
          </a:bodyPr>
          <a:lstStyle/>
          <a:p>
            <a:pPr algn="ctr"/>
            <a:r>
              <a:rPr lang="en-US" sz="1000" dirty="0">
                <a:latin typeface="+mn-lt"/>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US" sz="1000" b="1" dirty="0">
                  <a:latin typeface="+mn-lt"/>
                </a:rPr>
                <a:t>Read classroom reader "What color am I?"</a:t>
              </a:r>
            </a:p>
            <a:p>
              <a:r>
                <a:rPr lang="en-US" sz="1000" dirty="0">
                  <a:latin typeface="+mn-lt"/>
                </a:rPr>
                <a:t>Use either these slides or print out the reader booklet.</a:t>
              </a:r>
            </a:p>
            <a:p>
              <a:endParaRPr lang="en-US" sz="1000" dirty="0">
                <a:latin typeface="+mn-lt"/>
              </a:endParaRPr>
            </a:p>
            <a:p>
              <a:r>
                <a:rPr lang="en-US" sz="1000" dirty="0">
                  <a:latin typeface="+mn-lt"/>
                </a:rPr>
                <a:t>As you go through each page, point to the pictures and let your students shout out what color it should be:</a:t>
              </a:r>
            </a:p>
            <a:p>
              <a:endParaRPr lang="en-US" sz="1000" dirty="0">
                <a:latin typeface="+mn-lt"/>
              </a:endParaRPr>
            </a:p>
            <a:p>
              <a:r>
                <a:rPr lang="en-US" sz="1000" i="1" dirty="0">
                  <a:latin typeface="+mn-lt"/>
                </a:rPr>
                <a:t>Teacher: What is this? (pointing at the black and white apple on page 1)</a:t>
              </a:r>
            </a:p>
            <a:p>
              <a:r>
                <a:rPr lang="en-US" sz="1000" i="1" dirty="0">
                  <a:latin typeface="+mn-lt"/>
                </a:rPr>
                <a:t>Students: It's an apple!</a:t>
              </a:r>
            </a:p>
            <a:p>
              <a:r>
                <a:rPr lang="en-US" sz="1000" i="1" dirty="0">
                  <a:latin typeface="+mn-lt"/>
                </a:rPr>
                <a:t>Teacher: Yes, that's right! (reading from the story) "I am an apple. What color am I?"</a:t>
              </a:r>
            </a:p>
            <a:p>
              <a:r>
                <a:rPr lang="en-US" sz="1000" i="1" dirty="0">
                  <a:latin typeface="+mn-lt"/>
                </a:rPr>
                <a:t>Students: Red!</a:t>
              </a:r>
            </a:p>
            <a:p>
              <a:r>
                <a:rPr lang="en-US" sz="1000" i="1" dirty="0">
                  <a:latin typeface="+mn-lt"/>
                </a:rPr>
                <a:t>Teacher: Let's check ... (turning the page) ... Right! Good job! (reading from the story) ... "I am red". Can you point to something red in the classroom?</a:t>
              </a:r>
            </a:p>
            <a:p>
              <a:r>
                <a:rPr lang="en-US" sz="1000" i="1" dirty="0">
                  <a:latin typeface="+mn-lt"/>
                </a:rPr>
                <a:t>Students: (pointing to red things in the classroom)</a:t>
              </a:r>
            </a:p>
            <a:p>
              <a:endParaRPr lang="en-US" sz="1000" dirty="0">
                <a:solidFill>
                  <a:srgbClr val="0000FF"/>
                </a:solidFill>
                <a:latin typeface="+mn-lt"/>
              </a:endParaRPr>
            </a:p>
            <a:p>
              <a:r>
                <a:rPr lang="en-US" sz="1000" dirty="0">
                  <a:solidFill>
                    <a:srgbClr val="0000FF"/>
                  </a:solidFill>
                  <a:latin typeface="+mn-lt"/>
                </a:rPr>
                <a:t>… </a:t>
              </a:r>
              <a:r>
                <a:rPr lang="en-US" sz="1000" u="sng" dirty="0">
                  <a:solidFill>
                    <a:srgbClr val="0000FF"/>
                  </a:solidFill>
                  <a:latin typeface="+mn-lt"/>
                </a:rPr>
                <a:t>click panel for more</a:t>
              </a:r>
              <a:r>
                <a:rPr lang="en-US" sz="1000" dirty="0">
                  <a:solidFill>
                    <a:srgbClr val="0000FF"/>
                  </a:solidFill>
                  <a:latin typeface="+mn-lt"/>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43500"/>
            <a:chOff x="11115791" y="0"/>
            <a:chExt cx="1506583" cy="5143500"/>
          </a:xfrm>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4535463"/>
            </a:xfrm>
            <a:prstGeom prst="rect">
              <a:avLst/>
            </a:prstGeom>
            <a:noFill/>
          </p:spPr>
          <p:txBody>
            <a:bodyPr wrap="square" lIns="36000" tIns="36000" rIns="36000" bIns="36000" rtlCol="0">
              <a:spAutoFit/>
            </a:bodyPr>
            <a:lstStyle/>
            <a:p>
              <a:r>
                <a:rPr lang="en-US" sz="1000" i="1" dirty="0">
                  <a:latin typeface="+mn-lt"/>
                </a:rPr>
                <a:t>Teacher: Yes, that's right! Red (books) and a red (T-shirt) ... (goes through all the red things students are point at).</a:t>
              </a:r>
            </a:p>
            <a:p>
              <a:endParaRPr lang="en-US" sz="1000" dirty="0">
                <a:latin typeface="+mn-lt"/>
              </a:endParaRPr>
            </a:p>
            <a:p>
              <a:r>
                <a:rPr lang="en-US" sz="1000" dirty="0">
                  <a:latin typeface="+mn-lt"/>
                </a:rPr>
                <a:t>Get the students really involved in the story by asking lots of questions (e.g. eliciting the objects and their colors) and getting everyone to point to colors in the classroom.</a:t>
              </a:r>
            </a:p>
            <a:p>
              <a:endParaRPr lang="en-US" sz="1000" dirty="0">
                <a:latin typeface="+mn-lt"/>
              </a:endParaRPr>
            </a:p>
            <a:p>
              <a:r>
                <a:rPr lang="en-US" sz="1000" dirty="0">
                  <a:latin typeface="+mn-lt"/>
                </a:rPr>
                <a:t>After reading the story, give out a reader worksheet to each student and read through the story one more time (without stopping for questions, etc.) as students color in the objects from the story. Check to make sure that everyone is using the correct colors.</a:t>
              </a:r>
              <a:br>
                <a:rPr lang="en-US" sz="1000" dirty="0">
                  <a:latin typeface="+mn-lt"/>
                </a:rPr>
              </a:br>
              <a:endParaRPr lang="en-US" sz="1000" dirty="0">
                <a:latin typeface="+mn-lt"/>
              </a:endParaRPr>
            </a:p>
            <a:p>
              <a:r>
                <a:rPr lang="en-US" sz="1000" dirty="0">
                  <a:solidFill>
                    <a:srgbClr val="0000FF"/>
                  </a:solidFill>
                  <a:latin typeface="+mn-lt"/>
                </a:rPr>
                <a:t>… </a:t>
              </a:r>
              <a:r>
                <a:rPr lang="en-US" sz="1000" u="sng" dirty="0">
                  <a:solidFill>
                    <a:srgbClr val="0000FF"/>
                  </a:solidFill>
                  <a:latin typeface="+mn-lt"/>
                </a:rPr>
                <a:t>click panel to go back</a:t>
              </a:r>
              <a:r>
                <a:rPr lang="en-US" sz="1000" dirty="0">
                  <a:solidFill>
                    <a:srgbClr val="0000FF"/>
                  </a:solidFill>
                  <a:latin typeface="+mn-lt"/>
                </a:rPr>
                <a:t> »</a:t>
              </a:r>
            </a:p>
          </p:txBody>
        </p:sp>
      </p:grpSp>
      <p:sp>
        <p:nvSpPr>
          <p:cNvPr id="10" name="Rectangle 9">
            <a:extLst>
              <a:ext uri="{FF2B5EF4-FFF2-40B4-BE49-F238E27FC236}">
                <a16:creationId xmlns:a16="http://schemas.microsoft.com/office/drawing/2014/main" id="{0DC55147-47F1-4B3B-8B0F-F20F3679AEBD}"/>
              </a:ext>
            </a:extLst>
          </p:cNvPr>
          <p:cNvSpPr/>
          <p:nvPr/>
        </p:nvSpPr>
        <p:spPr>
          <a:xfrm>
            <a:off x="2192774" y="389220"/>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D178A81-0412-40CF-A48A-C552BF4FF30B}"/>
              </a:ext>
            </a:extLst>
          </p:cNvPr>
          <p:cNvPicPr>
            <a:picLocks noChangeAspect="1"/>
          </p:cNvPicPr>
          <p:nvPr/>
        </p:nvPicPr>
        <p:blipFill>
          <a:blip r:embed="rId2"/>
          <a:stretch>
            <a:fillRect/>
          </a:stretch>
        </p:blipFill>
        <p:spPr>
          <a:xfrm>
            <a:off x="2508672" y="642402"/>
            <a:ext cx="2439501" cy="3731657"/>
          </a:xfrm>
          <a:prstGeom prst="rect">
            <a:avLst/>
          </a:prstGeom>
        </p:spPr>
      </p:pic>
      <p:pic>
        <p:nvPicPr>
          <p:cNvPr id="13" name="Picture 12">
            <a:extLst>
              <a:ext uri="{FF2B5EF4-FFF2-40B4-BE49-F238E27FC236}">
                <a16:creationId xmlns:a16="http://schemas.microsoft.com/office/drawing/2014/main" id="{50016570-AE97-4C92-9E53-B9958894969A}"/>
              </a:ext>
            </a:extLst>
          </p:cNvPr>
          <p:cNvPicPr>
            <a:picLocks noChangeAspect="1"/>
          </p:cNvPicPr>
          <p:nvPr/>
        </p:nvPicPr>
        <p:blipFill>
          <a:blip r:embed="rId3"/>
          <a:stretch>
            <a:fillRect/>
          </a:stretch>
        </p:blipFill>
        <p:spPr>
          <a:xfrm>
            <a:off x="2300749" y="447168"/>
            <a:ext cx="2844535" cy="4048546"/>
          </a:xfrm>
          <a:prstGeom prst="rect">
            <a:avLst/>
          </a:prstGeom>
        </p:spPr>
      </p:pic>
      <p:pic>
        <p:nvPicPr>
          <p:cNvPr id="14" name="Picture 13">
            <a:extLst>
              <a:ext uri="{FF2B5EF4-FFF2-40B4-BE49-F238E27FC236}">
                <a16:creationId xmlns:a16="http://schemas.microsoft.com/office/drawing/2014/main" id="{6D3B15E4-08A4-4947-BFFB-8C7DB8E0DE23}"/>
              </a:ext>
            </a:extLst>
          </p:cNvPr>
          <p:cNvPicPr>
            <a:picLocks noChangeAspect="1"/>
          </p:cNvPicPr>
          <p:nvPr/>
        </p:nvPicPr>
        <p:blipFill>
          <a:blip r:embed="rId4"/>
          <a:stretch>
            <a:fillRect/>
          </a:stretch>
        </p:blipFill>
        <p:spPr>
          <a:xfrm>
            <a:off x="2305994" y="445185"/>
            <a:ext cx="2844535" cy="4039718"/>
          </a:xfrm>
          <a:prstGeom prst="rect">
            <a:avLst/>
          </a:prstGeom>
        </p:spPr>
      </p:pic>
      <p:pic>
        <p:nvPicPr>
          <p:cNvPr id="15" name="Picture 14">
            <a:extLst>
              <a:ext uri="{FF2B5EF4-FFF2-40B4-BE49-F238E27FC236}">
                <a16:creationId xmlns:a16="http://schemas.microsoft.com/office/drawing/2014/main" id="{7ACB4438-8208-4530-B247-BD8071DB5DA5}"/>
              </a:ext>
            </a:extLst>
          </p:cNvPr>
          <p:cNvPicPr>
            <a:picLocks noChangeAspect="1"/>
          </p:cNvPicPr>
          <p:nvPr/>
        </p:nvPicPr>
        <p:blipFill>
          <a:blip r:embed="rId5"/>
          <a:stretch>
            <a:fillRect/>
          </a:stretch>
        </p:blipFill>
        <p:spPr>
          <a:xfrm>
            <a:off x="2292559" y="445185"/>
            <a:ext cx="2844536" cy="4046521"/>
          </a:xfrm>
          <a:prstGeom prst="rect">
            <a:avLst/>
          </a:prstGeom>
        </p:spPr>
      </p:pic>
      <p:pic>
        <p:nvPicPr>
          <p:cNvPr id="16" name="Picture 15">
            <a:extLst>
              <a:ext uri="{FF2B5EF4-FFF2-40B4-BE49-F238E27FC236}">
                <a16:creationId xmlns:a16="http://schemas.microsoft.com/office/drawing/2014/main" id="{5ABE6E13-B099-4570-B50D-C15E6879A7F3}"/>
              </a:ext>
            </a:extLst>
          </p:cNvPr>
          <p:cNvPicPr>
            <a:picLocks noChangeAspect="1"/>
          </p:cNvPicPr>
          <p:nvPr/>
        </p:nvPicPr>
        <p:blipFill>
          <a:blip r:embed="rId6"/>
          <a:stretch>
            <a:fillRect/>
          </a:stretch>
        </p:blipFill>
        <p:spPr>
          <a:xfrm>
            <a:off x="2298182" y="445185"/>
            <a:ext cx="2844536" cy="4030158"/>
          </a:xfrm>
          <a:prstGeom prst="rect">
            <a:avLst/>
          </a:prstGeom>
        </p:spPr>
      </p:pic>
      <p:pic>
        <p:nvPicPr>
          <p:cNvPr id="17" name="Picture 16">
            <a:extLst>
              <a:ext uri="{FF2B5EF4-FFF2-40B4-BE49-F238E27FC236}">
                <a16:creationId xmlns:a16="http://schemas.microsoft.com/office/drawing/2014/main" id="{F25EB87D-77B1-4476-BC4B-7DEB437F2E15}"/>
              </a:ext>
            </a:extLst>
          </p:cNvPr>
          <p:cNvPicPr>
            <a:picLocks noChangeAspect="1"/>
          </p:cNvPicPr>
          <p:nvPr/>
        </p:nvPicPr>
        <p:blipFill>
          <a:blip r:embed="rId7"/>
          <a:stretch>
            <a:fillRect/>
          </a:stretch>
        </p:blipFill>
        <p:spPr>
          <a:xfrm>
            <a:off x="2302279" y="445185"/>
            <a:ext cx="2844536" cy="4044500"/>
          </a:xfrm>
          <a:prstGeom prst="rect">
            <a:avLst/>
          </a:prstGeom>
        </p:spPr>
      </p:pic>
      <p:pic>
        <p:nvPicPr>
          <p:cNvPr id="18" name="Picture 17">
            <a:extLst>
              <a:ext uri="{FF2B5EF4-FFF2-40B4-BE49-F238E27FC236}">
                <a16:creationId xmlns:a16="http://schemas.microsoft.com/office/drawing/2014/main" id="{31760E46-F6D9-4EC5-AFF9-CA5E93C81173}"/>
              </a:ext>
            </a:extLst>
          </p:cNvPr>
          <p:cNvPicPr>
            <a:picLocks noChangeAspect="1"/>
          </p:cNvPicPr>
          <p:nvPr/>
        </p:nvPicPr>
        <p:blipFill>
          <a:blip r:embed="rId8"/>
          <a:stretch>
            <a:fillRect/>
          </a:stretch>
        </p:blipFill>
        <p:spPr>
          <a:xfrm>
            <a:off x="2275844" y="445185"/>
            <a:ext cx="2868625" cy="4074696"/>
          </a:xfrm>
          <a:prstGeom prst="rect">
            <a:avLst/>
          </a:prstGeom>
        </p:spPr>
      </p:pic>
      <p:pic>
        <p:nvPicPr>
          <p:cNvPr id="19" name="Picture 18">
            <a:extLst>
              <a:ext uri="{FF2B5EF4-FFF2-40B4-BE49-F238E27FC236}">
                <a16:creationId xmlns:a16="http://schemas.microsoft.com/office/drawing/2014/main" id="{70000DA6-CE5E-4C92-9FA6-3E623D0A59B9}"/>
              </a:ext>
            </a:extLst>
          </p:cNvPr>
          <p:cNvPicPr>
            <a:picLocks noChangeAspect="1"/>
          </p:cNvPicPr>
          <p:nvPr/>
        </p:nvPicPr>
        <p:blipFill>
          <a:blip r:embed="rId9"/>
          <a:stretch>
            <a:fillRect/>
          </a:stretch>
        </p:blipFill>
        <p:spPr>
          <a:xfrm>
            <a:off x="2291562" y="445185"/>
            <a:ext cx="2851664" cy="4055913"/>
          </a:xfrm>
          <a:prstGeom prst="rect">
            <a:avLst/>
          </a:prstGeom>
        </p:spPr>
      </p:pic>
      <p:pic>
        <p:nvPicPr>
          <p:cNvPr id="20" name="Picture 19">
            <a:extLst>
              <a:ext uri="{FF2B5EF4-FFF2-40B4-BE49-F238E27FC236}">
                <a16:creationId xmlns:a16="http://schemas.microsoft.com/office/drawing/2014/main" id="{8F5F30C4-6429-4301-BD04-D96BC7B86EDB}"/>
              </a:ext>
            </a:extLst>
          </p:cNvPr>
          <p:cNvPicPr>
            <a:picLocks noChangeAspect="1"/>
          </p:cNvPicPr>
          <p:nvPr/>
        </p:nvPicPr>
        <p:blipFill>
          <a:blip r:embed="rId10"/>
          <a:stretch>
            <a:fillRect/>
          </a:stretch>
        </p:blipFill>
        <p:spPr>
          <a:xfrm>
            <a:off x="2291725" y="445185"/>
            <a:ext cx="2855524" cy="4046521"/>
          </a:xfrm>
          <a:prstGeom prst="rect">
            <a:avLst/>
          </a:prstGeom>
        </p:spPr>
      </p:pic>
      <p:pic>
        <p:nvPicPr>
          <p:cNvPr id="21" name="Picture 20">
            <a:extLst>
              <a:ext uri="{FF2B5EF4-FFF2-40B4-BE49-F238E27FC236}">
                <a16:creationId xmlns:a16="http://schemas.microsoft.com/office/drawing/2014/main" id="{FD30B760-6347-455B-8DB2-BACBCA495C4B}"/>
              </a:ext>
            </a:extLst>
          </p:cNvPr>
          <p:cNvPicPr>
            <a:picLocks noChangeAspect="1"/>
          </p:cNvPicPr>
          <p:nvPr/>
        </p:nvPicPr>
        <p:blipFill>
          <a:blip r:embed="rId11"/>
          <a:stretch>
            <a:fillRect/>
          </a:stretch>
        </p:blipFill>
        <p:spPr>
          <a:xfrm>
            <a:off x="2303591" y="445185"/>
            <a:ext cx="2833386" cy="4055913"/>
          </a:xfrm>
          <a:prstGeom prst="rect">
            <a:avLst/>
          </a:prstGeom>
        </p:spPr>
      </p:pic>
      <p:pic>
        <p:nvPicPr>
          <p:cNvPr id="22" name="Picture 21">
            <a:extLst>
              <a:ext uri="{FF2B5EF4-FFF2-40B4-BE49-F238E27FC236}">
                <a16:creationId xmlns:a16="http://schemas.microsoft.com/office/drawing/2014/main" id="{411F88C3-DD56-4974-B560-FB918B0B00CD}"/>
              </a:ext>
            </a:extLst>
          </p:cNvPr>
          <p:cNvPicPr>
            <a:picLocks noChangeAspect="1"/>
          </p:cNvPicPr>
          <p:nvPr/>
        </p:nvPicPr>
        <p:blipFill>
          <a:blip r:embed="rId12"/>
          <a:stretch>
            <a:fillRect/>
          </a:stretch>
        </p:blipFill>
        <p:spPr>
          <a:xfrm>
            <a:off x="2276524" y="445185"/>
            <a:ext cx="2875319" cy="4072568"/>
          </a:xfrm>
          <a:prstGeom prst="rect">
            <a:avLst/>
          </a:prstGeom>
        </p:spPr>
      </p:pic>
      <p:pic>
        <p:nvPicPr>
          <p:cNvPr id="23" name="Picture 22">
            <a:extLst>
              <a:ext uri="{FF2B5EF4-FFF2-40B4-BE49-F238E27FC236}">
                <a16:creationId xmlns:a16="http://schemas.microsoft.com/office/drawing/2014/main" id="{AC97F5A3-8BBE-41AB-BD2E-913AC65D5BD9}"/>
              </a:ext>
            </a:extLst>
          </p:cNvPr>
          <p:cNvPicPr>
            <a:picLocks noChangeAspect="1"/>
          </p:cNvPicPr>
          <p:nvPr/>
        </p:nvPicPr>
        <p:blipFill>
          <a:blip r:embed="rId13"/>
          <a:stretch>
            <a:fillRect/>
          </a:stretch>
        </p:blipFill>
        <p:spPr>
          <a:xfrm>
            <a:off x="2282333" y="437811"/>
            <a:ext cx="2868625" cy="4073930"/>
          </a:xfrm>
          <a:prstGeom prst="rect">
            <a:avLst/>
          </a:prstGeom>
        </p:spPr>
      </p:pic>
      <p:pic>
        <p:nvPicPr>
          <p:cNvPr id="24" name="Picture 23">
            <a:extLst>
              <a:ext uri="{FF2B5EF4-FFF2-40B4-BE49-F238E27FC236}">
                <a16:creationId xmlns:a16="http://schemas.microsoft.com/office/drawing/2014/main" id="{CFCDF196-E38D-4349-BAF4-092A061F7B00}"/>
              </a:ext>
            </a:extLst>
          </p:cNvPr>
          <p:cNvPicPr>
            <a:picLocks noChangeAspect="1"/>
          </p:cNvPicPr>
          <p:nvPr/>
        </p:nvPicPr>
        <p:blipFill>
          <a:blip r:embed="rId14"/>
          <a:stretch>
            <a:fillRect/>
          </a:stretch>
        </p:blipFill>
        <p:spPr>
          <a:xfrm>
            <a:off x="2288113" y="437811"/>
            <a:ext cx="2868626" cy="4071909"/>
          </a:xfrm>
          <a:prstGeom prst="rect">
            <a:avLst/>
          </a:prstGeom>
        </p:spPr>
      </p:pic>
      <p:pic>
        <p:nvPicPr>
          <p:cNvPr id="25" name="Picture 24">
            <a:extLst>
              <a:ext uri="{FF2B5EF4-FFF2-40B4-BE49-F238E27FC236}">
                <a16:creationId xmlns:a16="http://schemas.microsoft.com/office/drawing/2014/main" id="{6E8439E6-B88A-4914-A92B-43CFC2AEC6A9}"/>
              </a:ext>
            </a:extLst>
          </p:cNvPr>
          <p:cNvPicPr>
            <a:picLocks noChangeAspect="1"/>
          </p:cNvPicPr>
          <p:nvPr/>
        </p:nvPicPr>
        <p:blipFill>
          <a:blip r:embed="rId15"/>
          <a:stretch>
            <a:fillRect/>
          </a:stretch>
        </p:blipFill>
        <p:spPr>
          <a:xfrm>
            <a:off x="2282333" y="437811"/>
            <a:ext cx="2875319" cy="4071760"/>
          </a:xfrm>
          <a:prstGeom prst="rect">
            <a:avLst/>
          </a:prstGeom>
        </p:spPr>
      </p:pic>
      <p:pic>
        <p:nvPicPr>
          <p:cNvPr id="26" name="Picture 25">
            <a:extLst>
              <a:ext uri="{FF2B5EF4-FFF2-40B4-BE49-F238E27FC236}">
                <a16:creationId xmlns:a16="http://schemas.microsoft.com/office/drawing/2014/main" id="{2A89B7D1-871B-4A05-8EA5-02EDE9932396}"/>
              </a:ext>
            </a:extLst>
          </p:cNvPr>
          <p:cNvPicPr>
            <a:picLocks noChangeAspect="1"/>
          </p:cNvPicPr>
          <p:nvPr/>
        </p:nvPicPr>
        <p:blipFill>
          <a:blip r:embed="rId16"/>
          <a:stretch>
            <a:fillRect/>
          </a:stretch>
        </p:blipFill>
        <p:spPr>
          <a:xfrm>
            <a:off x="2283898" y="445185"/>
            <a:ext cx="2867827" cy="4061956"/>
          </a:xfrm>
          <a:prstGeom prst="rect">
            <a:avLst/>
          </a:prstGeom>
        </p:spPr>
      </p:pic>
      <p:pic>
        <p:nvPicPr>
          <p:cNvPr id="27" name="Picture 26">
            <a:extLst>
              <a:ext uri="{FF2B5EF4-FFF2-40B4-BE49-F238E27FC236}">
                <a16:creationId xmlns:a16="http://schemas.microsoft.com/office/drawing/2014/main" id="{853FC018-E734-44FA-9F25-8F822043ECF9}"/>
              </a:ext>
            </a:extLst>
          </p:cNvPr>
          <p:cNvPicPr>
            <a:picLocks noChangeAspect="1"/>
          </p:cNvPicPr>
          <p:nvPr/>
        </p:nvPicPr>
        <p:blipFill>
          <a:blip r:embed="rId17"/>
          <a:stretch>
            <a:fillRect/>
          </a:stretch>
        </p:blipFill>
        <p:spPr>
          <a:xfrm>
            <a:off x="2282333" y="437811"/>
            <a:ext cx="2866885" cy="4068200"/>
          </a:xfrm>
          <a:prstGeom prst="rect">
            <a:avLst/>
          </a:prstGeom>
        </p:spPr>
      </p:pic>
      <p:pic>
        <p:nvPicPr>
          <p:cNvPr id="28" name="Picture 27">
            <a:extLst>
              <a:ext uri="{FF2B5EF4-FFF2-40B4-BE49-F238E27FC236}">
                <a16:creationId xmlns:a16="http://schemas.microsoft.com/office/drawing/2014/main" id="{B853D595-FFB6-460F-BD75-C3D231458207}"/>
              </a:ext>
            </a:extLst>
          </p:cNvPr>
          <p:cNvPicPr>
            <a:picLocks noChangeAspect="1"/>
          </p:cNvPicPr>
          <p:nvPr/>
        </p:nvPicPr>
        <p:blipFill>
          <a:blip r:embed="rId18"/>
          <a:stretch>
            <a:fillRect/>
          </a:stretch>
        </p:blipFill>
        <p:spPr>
          <a:xfrm>
            <a:off x="2268578" y="437811"/>
            <a:ext cx="2875319" cy="4067759"/>
          </a:xfrm>
          <a:prstGeom prst="rect">
            <a:avLst/>
          </a:prstGeom>
        </p:spPr>
      </p:pic>
      <p:pic>
        <p:nvPicPr>
          <p:cNvPr id="29" name="Picture 28">
            <a:extLst>
              <a:ext uri="{FF2B5EF4-FFF2-40B4-BE49-F238E27FC236}">
                <a16:creationId xmlns:a16="http://schemas.microsoft.com/office/drawing/2014/main" id="{C47A21F0-6966-4A51-A64E-9DAF0E61FA97}"/>
              </a:ext>
            </a:extLst>
          </p:cNvPr>
          <p:cNvPicPr>
            <a:picLocks noChangeAspect="1"/>
          </p:cNvPicPr>
          <p:nvPr/>
        </p:nvPicPr>
        <p:blipFill>
          <a:blip r:embed="rId19"/>
          <a:stretch>
            <a:fillRect/>
          </a:stretch>
        </p:blipFill>
        <p:spPr>
          <a:xfrm>
            <a:off x="2282731" y="431640"/>
            <a:ext cx="2862095" cy="4067440"/>
          </a:xfrm>
          <a:prstGeom prst="rect">
            <a:avLst/>
          </a:prstGeom>
        </p:spPr>
      </p:pic>
      <p:grpSp>
        <p:nvGrpSpPr>
          <p:cNvPr id="30" name="Group 29">
            <a:extLst>
              <a:ext uri="{FF2B5EF4-FFF2-40B4-BE49-F238E27FC236}">
                <a16:creationId xmlns:a16="http://schemas.microsoft.com/office/drawing/2014/main" id="{C25BDA17-576C-4AAE-A4D3-D00C41E1CC16}"/>
              </a:ext>
            </a:extLst>
          </p:cNvPr>
          <p:cNvGrpSpPr/>
          <p:nvPr/>
        </p:nvGrpSpPr>
        <p:grpSpPr>
          <a:xfrm>
            <a:off x="2475535" y="694020"/>
            <a:ext cx="2517989" cy="3538767"/>
            <a:chOff x="2490283" y="694020"/>
            <a:chExt cx="2517989" cy="3538767"/>
          </a:xfrm>
        </p:grpSpPr>
        <p:sp>
          <p:nvSpPr>
            <p:cNvPr id="120" name="Rectangle: Rounded Corners 119">
              <a:extLst>
                <a:ext uri="{FF2B5EF4-FFF2-40B4-BE49-F238E27FC236}">
                  <a16:creationId xmlns:a16="http://schemas.microsoft.com/office/drawing/2014/main" id="{CAB14C7A-5AED-429A-9FC7-76F99D6B6C79}"/>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8D0DB093-CE71-404D-A9C7-1CA5B793FFE0}"/>
                </a:ext>
              </a:extLst>
            </p:cNvPr>
            <p:cNvSpPr txBox="1"/>
            <p:nvPr/>
          </p:nvSpPr>
          <p:spPr>
            <a:xfrm>
              <a:off x="2688204" y="1042163"/>
              <a:ext cx="2139343" cy="2985433"/>
            </a:xfrm>
            <a:prstGeom prst="rect">
              <a:avLst/>
            </a:prstGeom>
            <a:noFill/>
          </p:spPr>
          <p:txBody>
            <a:bodyPr wrap="square" rtlCol="0">
              <a:spAutoFit/>
            </a:bodyPr>
            <a:lstStyle/>
            <a:p>
              <a:pPr algn="ctr"/>
              <a:r>
                <a:rPr lang="en-US" sz="2800" dirty="0"/>
                <a:t>THE END</a:t>
              </a:r>
            </a:p>
            <a:p>
              <a:pPr algn="ctr"/>
              <a:endParaRPr lang="en-US" sz="1600" dirty="0"/>
            </a:p>
            <a:p>
              <a:pPr algn="ctr"/>
              <a:endParaRPr lang="en-US" sz="1600" dirty="0"/>
            </a:p>
            <a:p>
              <a:pPr algn="ctr"/>
              <a:endParaRPr lang="en-US" sz="1600" dirty="0"/>
            </a:p>
            <a:p>
              <a:pPr algn="ctr"/>
              <a:endParaRPr lang="en-US" dirty="0"/>
            </a:p>
            <a:p>
              <a:pPr algn="ctr"/>
              <a:r>
                <a:rPr lang="en-US" dirty="0"/>
                <a:t>Press space or left click mouse to move to next slide.</a:t>
              </a:r>
            </a:p>
            <a:p>
              <a:pPr algn="ctr"/>
              <a:endParaRPr lang="en-US" dirty="0"/>
            </a:p>
            <a:p>
              <a:pPr algn="ctr"/>
              <a:r>
                <a:rPr lang="en-US" dirty="0"/>
                <a:t>Press left arrow key (◄ ) to go back through the book pages.</a:t>
              </a:r>
            </a:p>
          </p:txBody>
        </p:sp>
        <p:pic>
          <p:nvPicPr>
            <p:cNvPr id="140" name="Picture 139">
              <a:extLst>
                <a:ext uri="{FF2B5EF4-FFF2-40B4-BE49-F238E27FC236}">
                  <a16:creationId xmlns:a16="http://schemas.microsoft.com/office/drawing/2014/main" id="{B418CEB2-DB24-41B9-9661-C376F28F0AE7}"/>
                </a:ext>
              </a:extLst>
            </p:cNvPr>
            <p:cNvPicPr>
              <a:picLocks noChangeAspect="1"/>
            </p:cNvPicPr>
            <p:nvPr/>
          </p:nvPicPr>
          <p:blipFill>
            <a:blip r:embed="rId20"/>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grpSp>
        <p:nvGrpSpPr>
          <p:cNvPr id="33" name="Group 32">
            <a:extLst>
              <a:ext uri="{FF2B5EF4-FFF2-40B4-BE49-F238E27FC236}">
                <a16:creationId xmlns:a16="http://schemas.microsoft.com/office/drawing/2014/main" id="{FBB5C7AF-1AEA-4CA5-92A4-614CD89DAA39}"/>
              </a:ext>
            </a:extLst>
          </p:cNvPr>
          <p:cNvGrpSpPr/>
          <p:nvPr/>
        </p:nvGrpSpPr>
        <p:grpSpPr>
          <a:xfrm>
            <a:off x="5760585" y="3625600"/>
            <a:ext cx="1401014" cy="607187"/>
            <a:chOff x="252265" y="2661287"/>
            <a:chExt cx="1170509" cy="400110"/>
          </a:xfrm>
        </p:grpSpPr>
        <p:sp>
          <p:nvSpPr>
            <p:cNvPr id="31" name="Arrow: Chevron 30">
              <a:extLst>
                <a:ext uri="{FF2B5EF4-FFF2-40B4-BE49-F238E27FC236}">
                  <a16:creationId xmlns:a16="http://schemas.microsoft.com/office/drawing/2014/main" id="{7F72901B-FCCD-41DF-BAA4-1062CF7122F6}"/>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Pentagon 31">
              <a:hlinkClick r:id="rId21" action="ppaction://hlinksldjump"/>
              <a:extLst>
                <a:ext uri="{FF2B5EF4-FFF2-40B4-BE49-F238E27FC236}">
                  <a16:creationId xmlns:a16="http://schemas.microsoft.com/office/drawing/2014/main" id="{B0A3266D-8FBA-4415-938D-EE0C25E40E58}"/>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a:extLst>
                <a:ext uri="{FF2B5EF4-FFF2-40B4-BE49-F238E27FC236}">
                  <a16:creationId xmlns:a16="http://schemas.microsoft.com/office/drawing/2014/main" id="{2467FF29-4794-41B7-81D5-6C31A4A4D050}"/>
                </a:ext>
              </a:extLst>
            </p:cNvPr>
            <p:cNvSpPr txBox="1"/>
            <p:nvPr/>
          </p:nvSpPr>
          <p:spPr>
            <a:xfrm>
              <a:off x="252265" y="2679377"/>
              <a:ext cx="922948" cy="365061"/>
            </a:xfrm>
            <a:prstGeom prst="rect">
              <a:avLst/>
            </a:prstGeom>
            <a:noFill/>
          </p:spPr>
          <p:txBody>
            <a:bodyPr wrap="square" rtlCol="0">
              <a:spAutoFit/>
            </a:bodyPr>
            <a:lstStyle/>
            <a:p>
              <a:r>
                <a:rPr lang="en-US" sz="1000" dirty="0">
                  <a:latin typeface="+mn-lt"/>
                </a:rPr>
                <a:t>To skip reader and jump to next slide, click here</a:t>
              </a:r>
            </a:p>
          </p:txBody>
        </p:sp>
      </p:grpSp>
      <p:sp>
        <p:nvSpPr>
          <p:cNvPr id="34" name="Arrow: Pentagon 33">
            <a:hlinkClick r:id="rId21" action="ppaction://hlinksldjump"/>
            <a:extLst>
              <a:ext uri="{FF2B5EF4-FFF2-40B4-BE49-F238E27FC236}">
                <a16:creationId xmlns:a16="http://schemas.microsoft.com/office/drawing/2014/main" id="{CA59F47C-458B-4EC2-BF3B-1107ECEA65C9}"/>
              </a:ext>
            </a:extLst>
          </p:cNvPr>
          <p:cNvSpPr/>
          <p:nvPr/>
        </p:nvSpPr>
        <p:spPr>
          <a:xfrm>
            <a:off x="5721503" y="3567105"/>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EE71D3F5-6D98-41FF-8262-D7D49C0DE079}"/>
              </a:ext>
            </a:extLst>
          </p:cNvPr>
          <p:cNvPicPr>
            <a:picLocks noChangeAspect="1"/>
          </p:cNvPicPr>
          <p:nvPr/>
        </p:nvPicPr>
        <p:blipFill>
          <a:blip r:embed="rId22"/>
          <a:stretch>
            <a:fillRect/>
          </a:stretch>
        </p:blipFill>
        <p:spPr>
          <a:xfrm>
            <a:off x="2004675" y="158994"/>
            <a:ext cx="3396123" cy="485651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119" name="TextBox 118">
            <a:extLst>
              <a:ext uri="{FF2B5EF4-FFF2-40B4-BE49-F238E27FC236}">
                <a16:creationId xmlns:a16="http://schemas.microsoft.com/office/drawing/2014/main" id="{A4A8D651-D715-45EC-BFA0-683A3D673FE4}"/>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turn pages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30E580F8-9079-195B-5B8F-A09EB62B0A81}"/>
              </a:ext>
            </a:extLst>
          </p:cNvPr>
          <p:cNvGrpSpPr/>
          <p:nvPr/>
        </p:nvGrpSpPr>
        <p:grpSpPr>
          <a:xfrm>
            <a:off x="1589048" y="1325508"/>
            <a:ext cx="5050844" cy="2687046"/>
            <a:chOff x="1818543" y="1380546"/>
            <a:chExt cx="5050844" cy="2687046"/>
          </a:xfrm>
        </p:grpSpPr>
        <p:sp>
          <p:nvSpPr>
            <p:cNvPr id="5" name="Rectangle: Rounded Corners 4">
              <a:extLst>
                <a:ext uri="{FF2B5EF4-FFF2-40B4-BE49-F238E27FC236}">
                  <a16:creationId xmlns:a16="http://schemas.microsoft.com/office/drawing/2014/main" id="{2A108391-AF47-1191-D686-AA23EDDCB359}"/>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3D85186-1EFF-E532-D8FC-04B66E9E425A}"/>
                </a:ext>
              </a:extLst>
            </p:cNvPr>
            <p:cNvSpPr txBox="1"/>
            <p:nvPr/>
          </p:nvSpPr>
          <p:spPr>
            <a:xfrm>
              <a:off x="1998890" y="1791206"/>
              <a:ext cx="3207794" cy="1938992"/>
            </a:xfrm>
            <a:prstGeom prst="rect">
              <a:avLst/>
            </a:prstGeom>
            <a:noFill/>
          </p:spPr>
          <p:txBody>
            <a:bodyPr wrap="square" rtlCol="0">
              <a:spAutoFit/>
            </a:bodyPr>
            <a:lstStyle/>
            <a:p>
              <a:pPr algn="ctr"/>
              <a:r>
                <a:rPr lang="en-US" sz="2000" dirty="0"/>
                <a:t>Song audio and video</a:t>
              </a:r>
            </a:p>
            <a:p>
              <a:pPr algn="ctr"/>
              <a:r>
                <a:rPr lang="en-US" sz="2000" dirty="0"/>
                <a:t>only available to ESL KidStuff members.</a:t>
              </a:r>
            </a:p>
            <a:p>
              <a:pPr algn="ctr"/>
              <a:endParaRPr lang="en-US" sz="2000" dirty="0"/>
            </a:p>
            <a:p>
              <a:pPr algn="ctr"/>
              <a:r>
                <a:rPr lang="en-US" sz="2000" dirty="0"/>
                <a:t>Click here to remove message.</a:t>
              </a:r>
            </a:p>
          </p:txBody>
        </p:sp>
        <p:grpSp>
          <p:nvGrpSpPr>
            <p:cNvPr id="8" name="Group 7">
              <a:extLst>
                <a:ext uri="{FF2B5EF4-FFF2-40B4-BE49-F238E27FC236}">
                  <a16:creationId xmlns:a16="http://schemas.microsoft.com/office/drawing/2014/main" id="{64C1ACF0-0A5D-FFA6-A782-588E4D1A96AB}"/>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1" name="Google Shape;468;p32">
                <a:extLst>
                  <a:ext uri="{FF2B5EF4-FFF2-40B4-BE49-F238E27FC236}">
                    <a16:creationId xmlns:a16="http://schemas.microsoft.com/office/drawing/2014/main" id="{9963F645-189D-CBDA-6716-8F21C3059034}"/>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469;p32">
                <a:extLst>
                  <a:ext uri="{FF2B5EF4-FFF2-40B4-BE49-F238E27FC236}">
                    <a16:creationId xmlns:a16="http://schemas.microsoft.com/office/drawing/2014/main" id="{1496ECC8-F047-C46E-0DAF-899931C15DA5}"/>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70;p32">
                <a:extLst>
                  <a:ext uri="{FF2B5EF4-FFF2-40B4-BE49-F238E27FC236}">
                    <a16:creationId xmlns:a16="http://schemas.microsoft.com/office/drawing/2014/main" id="{053B183A-FF7B-68CB-4755-344C2A82CC89}"/>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71;p32">
                <a:extLst>
                  <a:ext uri="{FF2B5EF4-FFF2-40B4-BE49-F238E27FC236}">
                    <a16:creationId xmlns:a16="http://schemas.microsoft.com/office/drawing/2014/main" id="{EE669073-45E0-D5B0-CC9F-3B8F32BA2D1F}"/>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72;p32">
                <a:extLst>
                  <a:ext uri="{FF2B5EF4-FFF2-40B4-BE49-F238E27FC236}">
                    <a16:creationId xmlns:a16="http://schemas.microsoft.com/office/drawing/2014/main" id="{F0F28546-48E3-F5E6-95AF-76B00DB132B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473;p32">
                <a:extLst>
                  <a:ext uri="{FF2B5EF4-FFF2-40B4-BE49-F238E27FC236}">
                    <a16:creationId xmlns:a16="http://schemas.microsoft.com/office/drawing/2014/main" id="{A9094285-B9B1-2D42-9040-AA18AADD2797}"/>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474;p32">
                <a:extLst>
                  <a:ext uri="{FF2B5EF4-FFF2-40B4-BE49-F238E27FC236}">
                    <a16:creationId xmlns:a16="http://schemas.microsoft.com/office/drawing/2014/main" id="{77D593DF-37DB-14CE-E894-8840D26E99D6}"/>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475;p32">
                <a:extLst>
                  <a:ext uri="{FF2B5EF4-FFF2-40B4-BE49-F238E27FC236}">
                    <a16:creationId xmlns:a16="http://schemas.microsoft.com/office/drawing/2014/main" id="{6E0ECADD-B6C6-DF1D-4253-65D9ADC0F10A}"/>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476;p32">
                <a:extLst>
                  <a:ext uri="{FF2B5EF4-FFF2-40B4-BE49-F238E27FC236}">
                    <a16:creationId xmlns:a16="http://schemas.microsoft.com/office/drawing/2014/main" id="{D97C4FF6-D878-8EC6-B235-1216CACFADB8}"/>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477;p32">
                <a:extLst>
                  <a:ext uri="{FF2B5EF4-FFF2-40B4-BE49-F238E27FC236}">
                    <a16:creationId xmlns:a16="http://schemas.microsoft.com/office/drawing/2014/main" id="{692C0A3B-D9E7-DFB6-03F5-42371DE46C7F}"/>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478;p32">
                <a:extLst>
                  <a:ext uri="{FF2B5EF4-FFF2-40B4-BE49-F238E27FC236}">
                    <a16:creationId xmlns:a16="http://schemas.microsoft.com/office/drawing/2014/main" id="{ECCC9327-C426-93BE-B7B8-D54EB5C69DF9}"/>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479;p32">
                <a:extLst>
                  <a:ext uri="{FF2B5EF4-FFF2-40B4-BE49-F238E27FC236}">
                    <a16:creationId xmlns:a16="http://schemas.microsoft.com/office/drawing/2014/main" id="{89702ECA-1270-8083-EAF2-6935A1D51D68}"/>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480;p32">
                <a:extLst>
                  <a:ext uri="{FF2B5EF4-FFF2-40B4-BE49-F238E27FC236}">
                    <a16:creationId xmlns:a16="http://schemas.microsoft.com/office/drawing/2014/main" id="{E7EE0740-45FE-7E14-159F-1A372ADC7628}"/>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481;p32">
                <a:extLst>
                  <a:ext uri="{FF2B5EF4-FFF2-40B4-BE49-F238E27FC236}">
                    <a16:creationId xmlns:a16="http://schemas.microsoft.com/office/drawing/2014/main" id="{76C65CE9-5508-1609-7614-D6FB414FEEF0}"/>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482;p32">
                <a:extLst>
                  <a:ext uri="{FF2B5EF4-FFF2-40B4-BE49-F238E27FC236}">
                    <a16:creationId xmlns:a16="http://schemas.microsoft.com/office/drawing/2014/main" id="{73C0DB85-53A7-AA11-DC14-38F098CC303E}"/>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483;p32">
                <a:extLst>
                  <a:ext uri="{FF2B5EF4-FFF2-40B4-BE49-F238E27FC236}">
                    <a16:creationId xmlns:a16="http://schemas.microsoft.com/office/drawing/2014/main" id="{F9AD4E09-14F2-E3C6-5002-4C93A3D9D45B}"/>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484;p32">
                <a:extLst>
                  <a:ext uri="{FF2B5EF4-FFF2-40B4-BE49-F238E27FC236}">
                    <a16:creationId xmlns:a16="http://schemas.microsoft.com/office/drawing/2014/main" id="{0128F6E6-6AE4-CF35-B06A-BFA6AC857FBB}"/>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pic>
        <p:nvPicPr>
          <p:cNvPr id="51" name="Picture 50" descr="A red and white play button&#10;&#10;Description automatically generated with low confidence">
            <a:extLst>
              <a:ext uri="{FF2B5EF4-FFF2-40B4-BE49-F238E27FC236}">
                <a16:creationId xmlns:a16="http://schemas.microsoft.com/office/drawing/2014/main" id="{9F1341FB-D411-79FF-0A07-654DA13B4C53}"/>
              </a:ext>
            </a:extLst>
          </p:cNvPr>
          <p:cNvPicPr>
            <a:picLocks noChangeAspect="1"/>
          </p:cNvPicPr>
          <p:nvPr/>
        </p:nvPicPr>
        <p:blipFill>
          <a:blip r:embed="rId23"/>
          <a:stretch>
            <a:fillRect/>
          </a:stretch>
        </p:blipFill>
        <p:spPr>
          <a:xfrm>
            <a:off x="321847" y="3440966"/>
            <a:ext cx="625980" cy="355950"/>
          </a:xfrm>
          <a:prstGeom prst="rect">
            <a:avLst/>
          </a:prstGeom>
        </p:spPr>
      </p:pic>
      <p:pic>
        <p:nvPicPr>
          <p:cNvPr id="52" name="Picture 51" descr="A close up of a logo&#10;&#10;Description automatically generated">
            <a:extLst>
              <a:ext uri="{FF2B5EF4-FFF2-40B4-BE49-F238E27FC236}">
                <a16:creationId xmlns:a16="http://schemas.microsoft.com/office/drawing/2014/main" id="{B6D8C120-1599-5153-8DF6-818EC5D44A21}"/>
              </a:ext>
            </a:extLst>
          </p:cNvPr>
          <p:cNvPicPr>
            <a:picLocks noChangeAspect="1"/>
          </p:cNvPicPr>
          <p:nvPr/>
        </p:nvPicPr>
        <p:blipFill>
          <a:blip r:embed="rId24"/>
          <a:stretch>
            <a:fillRect/>
          </a:stretch>
        </p:blipFill>
        <p:spPr>
          <a:xfrm>
            <a:off x="381434" y="4098467"/>
            <a:ext cx="517917" cy="517917"/>
          </a:xfrm>
          <a:prstGeom prst="rect">
            <a:avLst/>
          </a:prstGeom>
        </p:spPr>
      </p:pic>
      <p:grpSp>
        <p:nvGrpSpPr>
          <p:cNvPr id="53" name="Group 52">
            <a:extLst>
              <a:ext uri="{FF2B5EF4-FFF2-40B4-BE49-F238E27FC236}">
                <a16:creationId xmlns:a16="http://schemas.microsoft.com/office/drawing/2014/main" id="{D41FD4EA-08FE-3C82-8AB7-5D94BC5D9AD3}"/>
              </a:ext>
            </a:extLst>
          </p:cNvPr>
          <p:cNvGrpSpPr>
            <a:grpSpLocks noGrp="1" noUngrp="1" noRot="1" noMove="1" noResize="1"/>
          </p:cNvGrpSpPr>
          <p:nvPr/>
        </p:nvGrpSpPr>
        <p:grpSpPr>
          <a:xfrm>
            <a:off x="-14628" y="0"/>
            <a:ext cx="9158628" cy="5143500"/>
            <a:chOff x="-14628" y="0"/>
            <a:chExt cx="9158628" cy="5143500"/>
          </a:xfrm>
        </p:grpSpPr>
        <p:cxnSp>
          <p:nvCxnSpPr>
            <p:cNvPr id="54" name="AutoShape 3">
              <a:extLst>
                <a:ext uri="{FF2B5EF4-FFF2-40B4-BE49-F238E27FC236}">
                  <a16:creationId xmlns:a16="http://schemas.microsoft.com/office/drawing/2014/main" id="{DC102F26-1C9C-84D2-F425-9C2F607CDFC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5" name="AutoShape 4">
              <a:extLst>
                <a:ext uri="{FF2B5EF4-FFF2-40B4-BE49-F238E27FC236}">
                  <a16:creationId xmlns:a16="http://schemas.microsoft.com/office/drawing/2014/main" id="{116BED69-E383-3493-0AAC-8C149C3FD88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6" name="Group 55">
              <a:extLst>
                <a:ext uri="{FF2B5EF4-FFF2-40B4-BE49-F238E27FC236}">
                  <a16:creationId xmlns:a16="http://schemas.microsoft.com/office/drawing/2014/main" id="{CE2A5006-502B-374F-3A3C-C5DC7D621CC7}"/>
                </a:ext>
              </a:extLst>
            </p:cNvPr>
            <p:cNvGrpSpPr>
              <a:grpSpLocks noGrp="1" noUngrp="1" noRot="1" noMove="1" noResize="1"/>
            </p:cNvGrpSpPr>
            <p:nvPr/>
          </p:nvGrpSpPr>
          <p:grpSpPr bwMode="auto">
            <a:xfrm>
              <a:off x="3588189" y="2214383"/>
              <a:ext cx="1967622" cy="714734"/>
              <a:chOff x="6549" y="5686"/>
              <a:chExt cx="3510" cy="1275"/>
            </a:xfrm>
          </p:grpSpPr>
          <p:sp>
            <p:nvSpPr>
              <p:cNvPr id="57" name="AutoShape 6">
                <a:extLst>
                  <a:ext uri="{FF2B5EF4-FFF2-40B4-BE49-F238E27FC236}">
                    <a16:creationId xmlns:a16="http://schemas.microsoft.com/office/drawing/2014/main" id="{92C9D064-9B4F-CD97-9330-7EC6F05938D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Text Box 7">
                <a:extLst>
                  <a:ext uri="{FF2B5EF4-FFF2-40B4-BE49-F238E27FC236}">
                    <a16:creationId xmlns:a16="http://schemas.microsoft.com/office/drawing/2014/main" id="{E6CACF3C-168E-C93B-1FD5-BB768BEE1DF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561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
                                        <p:tgtEl>
                                          <p:spTgt spid="51"/>
                                        </p:tgtEl>
                                      </p:cBhvr>
                                    </p:animEffect>
                                  </p:childTnLst>
                                </p:cTn>
                              </p:par>
                            </p:childTnLst>
                          </p:cTn>
                        </p:par>
                        <p:par>
                          <p:cTn id="31" fill="hold">
                            <p:stCondLst>
                              <p:cond delay="360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
                                        <p:tgtEl>
                                          <p:spTgt spid="77"/>
                                        </p:tgtEl>
                                      </p:cBhvr>
                                    </p:animEffect>
                                  </p:childTnLst>
                                </p:cTn>
                              </p:par>
                            </p:childTnLst>
                          </p:cTn>
                        </p:par>
                        <p:par>
                          <p:cTn id="35" fill="hold">
                            <p:stCondLst>
                              <p:cond delay="3700"/>
                            </p:stCondLst>
                            <p:childTnLst>
                              <p:par>
                                <p:cTn id="36" presetID="10"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
                                        <p:tgtEl>
                                          <p:spTgt spid="52"/>
                                        </p:tgtEl>
                                      </p:cBhvr>
                                    </p:animEffect>
                                  </p:childTnLst>
                                </p:cTn>
                              </p:par>
                            </p:childTnLst>
                          </p:cTn>
                        </p:par>
                        <p:par>
                          <p:cTn id="39" fill="hold">
                            <p:stCondLst>
                              <p:cond delay="3800"/>
                            </p:stCondLst>
                            <p:childTnLst>
                              <p:par>
                                <p:cTn id="40" presetID="10"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
                                        <p:tgtEl>
                                          <p:spTgt spid="80"/>
                                        </p:tgtEl>
                                      </p:cBhvr>
                                    </p:animEffect>
                                  </p:childTnLst>
                                </p:cTn>
                              </p:par>
                            </p:childTnLst>
                          </p:cTn>
                        </p:par>
                        <p:par>
                          <p:cTn id="43" fill="hold">
                            <p:stCondLst>
                              <p:cond delay="3900"/>
                            </p:stCondLst>
                            <p:childTnLst>
                              <p:par>
                                <p:cTn id="44" presetID="35" presetClass="path" presetSubtype="0" accel="50000" decel="50000" fill="hold" nodeType="afterEffect">
                                  <p:stCondLst>
                                    <p:cond delay="0"/>
                                  </p:stCondLst>
                                  <p:childTnLst>
                                    <p:animMotion origin="layout" path="M 0 1.23457E-7 L -0.16372 1.23457E-7 " pathEditMode="relative" rAng="0" ptsTypes="AA">
                                      <p:cBhvr>
                                        <p:cTn id="45" dur="1000" fill="hold"/>
                                        <p:tgtEl>
                                          <p:spTgt spid="81"/>
                                        </p:tgtEl>
                                        <p:attrNameLst>
                                          <p:attrName>ppt_x</p:attrName>
                                          <p:attrName>ppt_y</p:attrName>
                                        </p:attrNameLst>
                                      </p:cBhvr>
                                      <p:rCtr x="-8194" y="0"/>
                                    </p:animMotion>
                                  </p:childTnLst>
                                </p:cTn>
                              </p:par>
                            </p:childTnLst>
                          </p:cTn>
                        </p:par>
                        <p:par>
                          <p:cTn id="46" fill="hold">
                            <p:stCondLst>
                              <p:cond delay="4900"/>
                            </p:stCondLst>
                            <p:childTnLst>
                              <p:par>
                                <p:cTn id="47" presetID="10" presetClass="entr" presetSubtype="0" fill="hold" grpId="0" nodeType="after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childTnLst>
                          </p:cTn>
                        </p:par>
                        <p:par>
                          <p:cTn id="50" fill="hold">
                            <p:stCondLst>
                              <p:cond delay="54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childTnLst>
                          </p:cTn>
                        </p:par>
                        <p:par>
                          <p:cTn id="54" fill="hold">
                            <p:stCondLst>
                              <p:cond delay="64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9"/>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4"/>
                                        </p:tgtEl>
                                        <p:attrNameLst>
                                          <p:attrName>style.visibility</p:attrName>
                                        </p:attrNameLst>
                                      </p:cBhvr>
                                      <p:to>
                                        <p:strVal val="hidden"/>
                                      </p:to>
                                    </p:set>
                                  </p:childTnLst>
                                </p:cTn>
                              </p:par>
                            </p:childTnLst>
                          </p:cTn>
                        </p:par>
                        <p:par>
                          <p:cTn id="78" fill="hold">
                            <p:stCondLst>
                              <p:cond delay="0"/>
                            </p:stCondLst>
                            <p:childTnLst>
                              <p:par>
                                <p:cTn id="79" presetID="10"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5"/>
                                        </p:tgtEl>
                                        <p:attrNameLst>
                                          <p:attrName>style.visibility</p:attrName>
                                        </p:attrNameLst>
                                      </p:cBhvr>
                                      <p:to>
                                        <p:strVal val="hidden"/>
                                      </p:to>
                                    </p:set>
                                  </p:childTnLst>
                                </p:cTn>
                              </p:par>
                            </p:childTnLst>
                          </p:cTn>
                        </p:par>
                        <p:par>
                          <p:cTn id="86" fill="hold">
                            <p:stCondLst>
                              <p:cond delay="0"/>
                            </p:stCondLst>
                            <p:childTnLst>
                              <p:par>
                                <p:cTn id="87" presetID="10"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6"/>
                                        </p:tgtEl>
                                        <p:attrNameLst>
                                          <p:attrName>style.visibility</p:attrName>
                                        </p:attrNameLst>
                                      </p:cBhvr>
                                      <p:to>
                                        <p:strVal val="hidden"/>
                                      </p:to>
                                    </p:se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7"/>
                                        </p:tgtEl>
                                        <p:attrNameLst>
                                          <p:attrName>style.visibility</p:attrName>
                                        </p:attrNameLst>
                                      </p:cBhvr>
                                      <p:to>
                                        <p:strVal val="hidden"/>
                                      </p:to>
                                    </p:set>
                                  </p:childTnLst>
                                </p:cTn>
                              </p:par>
                            </p:childTnLst>
                          </p:cTn>
                        </p:par>
                        <p:par>
                          <p:cTn id="102" fill="hold">
                            <p:stCondLst>
                              <p:cond delay="0"/>
                            </p:stCondLst>
                            <p:childTnLst>
                              <p:par>
                                <p:cTn id="103" presetID="10" presetClass="entr" presetSubtype="0"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10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9"/>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0"/>
                                        </p:tgtEl>
                                        <p:attrNameLst>
                                          <p:attrName>style.visibility</p:attrName>
                                        </p:attrNameLst>
                                      </p:cBhvr>
                                      <p:to>
                                        <p:strVal val="hidden"/>
                                      </p:to>
                                    </p:set>
                                  </p:childTnLst>
                                </p:cTn>
                              </p:par>
                            </p:childTnLst>
                          </p:cTn>
                        </p:par>
                        <p:par>
                          <p:cTn id="126" fill="hold">
                            <p:stCondLst>
                              <p:cond delay="0"/>
                            </p:stCondLst>
                            <p:childTnLst>
                              <p:par>
                                <p:cTn id="127" presetID="10" presetClass="entr" presetSubtype="0" fill="hold" nodeType="after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500"/>
                                        <p:tgtEl>
                                          <p:spTgt spid="21"/>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21"/>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10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22"/>
                                        </p:tgtEl>
                                        <p:attrNameLst>
                                          <p:attrName>style.visibility</p:attrName>
                                        </p:attrNameLst>
                                      </p:cBhvr>
                                      <p:to>
                                        <p:strVal val="hidden"/>
                                      </p:to>
                                    </p:set>
                                  </p:childTnLst>
                                </p:cTn>
                              </p:par>
                            </p:childTnLst>
                          </p:cTn>
                        </p:par>
                        <p:par>
                          <p:cTn id="142" fill="hold">
                            <p:stCondLst>
                              <p:cond delay="0"/>
                            </p:stCondLst>
                            <p:childTnLst>
                              <p:par>
                                <p:cTn id="143" presetID="10" presetClass="entr" presetSubtype="0" fill="hold" nodeType="after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1000"/>
                                        <p:tgtEl>
                                          <p:spTgt spid="23"/>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nodeType="clickEffect">
                                  <p:stCondLst>
                                    <p:cond delay="0"/>
                                  </p:stCondLst>
                                  <p:childTnLst>
                                    <p:set>
                                      <p:cBhvr>
                                        <p:cTn id="149" dur="1" fill="hold">
                                          <p:stCondLst>
                                            <p:cond delay="0"/>
                                          </p:stCondLst>
                                        </p:cTn>
                                        <p:tgtEl>
                                          <p:spTgt spid="23"/>
                                        </p:tgtEl>
                                        <p:attrNameLst>
                                          <p:attrName>style.visibility</p:attrName>
                                        </p:attrNameLst>
                                      </p:cBhvr>
                                      <p:to>
                                        <p:strVal val="hidden"/>
                                      </p:to>
                                    </p:set>
                                  </p:childTnLst>
                                </p:cTn>
                              </p:par>
                            </p:childTnLst>
                          </p:cTn>
                        </p:par>
                        <p:par>
                          <p:cTn id="150" fill="hold">
                            <p:stCondLst>
                              <p:cond delay="0"/>
                            </p:stCondLst>
                            <p:childTnLst>
                              <p:par>
                                <p:cTn id="151" presetID="10" presetClass="entr" presetSubtype="0" fill="hold" nodeType="after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fade">
                                      <p:cBhvr>
                                        <p:cTn id="153" dur="1000"/>
                                        <p:tgtEl>
                                          <p:spTgt spid="24"/>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0"/>
                                          </p:stCondLst>
                                        </p:cTn>
                                        <p:tgtEl>
                                          <p:spTgt spid="24"/>
                                        </p:tgtEl>
                                        <p:attrNameLst>
                                          <p:attrName>style.visibility</p:attrName>
                                        </p:attrNameLst>
                                      </p:cBhvr>
                                      <p:to>
                                        <p:strVal val="hidden"/>
                                      </p:to>
                                    </p:set>
                                  </p:childTnLst>
                                </p:cTn>
                              </p:par>
                            </p:childTnLst>
                          </p:cTn>
                        </p:par>
                        <p:par>
                          <p:cTn id="158" fill="hold">
                            <p:stCondLst>
                              <p:cond delay="0"/>
                            </p:stCondLst>
                            <p:childTnLst>
                              <p:par>
                                <p:cTn id="159" presetID="10" presetClass="entr" presetSubtype="0" fill="hold" nodeType="after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fade">
                                      <p:cBhvr>
                                        <p:cTn id="161" dur="1000"/>
                                        <p:tgtEl>
                                          <p:spTgt spid="25"/>
                                        </p:tgtEl>
                                      </p:cBhvr>
                                    </p:animEffect>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nodeType="clickEffect">
                                  <p:stCondLst>
                                    <p:cond delay="0"/>
                                  </p:stCondLst>
                                  <p:childTnLst>
                                    <p:set>
                                      <p:cBhvr>
                                        <p:cTn id="165" dur="1" fill="hold">
                                          <p:stCondLst>
                                            <p:cond delay="0"/>
                                          </p:stCondLst>
                                        </p:cTn>
                                        <p:tgtEl>
                                          <p:spTgt spid="25"/>
                                        </p:tgtEl>
                                        <p:attrNameLst>
                                          <p:attrName>style.visibility</p:attrName>
                                        </p:attrNameLst>
                                      </p:cBhvr>
                                      <p:to>
                                        <p:strVal val="hidden"/>
                                      </p:to>
                                    </p:set>
                                  </p:childTnLst>
                                </p:cTn>
                              </p:par>
                            </p:childTnLst>
                          </p:cTn>
                        </p:par>
                        <p:par>
                          <p:cTn id="166" fill="hold">
                            <p:stCondLst>
                              <p:cond delay="0"/>
                            </p:stCondLst>
                            <p:childTnLst>
                              <p:par>
                                <p:cTn id="167" presetID="10" presetClass="entr" presetSubtype="0" fill="hold" nodeType="after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fade">
                                      <p:cBhvr>
                                        <p:cTn id="169" dur="1000"/>
                                        <p:tgtEl>
                                          <p:spTgt spid="26"/>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nodeType="clickEffect">
                                  <p:stCondLst>
                                    <p:cond delay="0"/>
                                  </p:stCondLst>
                                  <p:childTnLst>
                                    <p:set>
                                      <p:cBhvr>
                                        <p:cTn id="173" dur="1" fill="hold">
                                          <p:stCondLst>
                                            <p:cond delay="0"/>
                                          </p:stCondLst>
                                        </p:cTn>
                                        <p:tgtEl>
                                          <p:spTgt spid="26"/>
                                        </p:tgtEl>
                                        <p:attrNameLst>
                                          <p:attrName>style.visibility</p:attrName>
                                        </p:attrNameLst>
                                      </p:cBhvr>
                                      <p:to>
                                        <p:strVal val="hidden"/>
                                      </p:to>
                                    </p:set>
                                  </p:childTnLst>
                                </p:cTn>
                              </p:par>
                            </p:childTnLst>
                          </p:cTn>
                        </p:par>
                        <p:par>
                          <p:cTn id="174" fill="hold">
                            <p:stCondLst>
                              <p:cond delay="0"/>
                            </p:stCondLst>
                            <p:childTnLst>
                              <p:par>
                                <p:cTn id="175" presetID="10" presetClass="entr" presetSubtype="0" fill="hold" nodeType="afterEffect">
                                  <p:stCondLst>
                                    <p:cond delay="0"/>
                                  </p:stCondLst>
                                  <p:childTnLst>
                                    <p:set>
                                      <p:cBhvr>
                                        <p:cTn id="176" dur="1" fill="hold">
                                          <p:stCondLst>
                                            <p:cond delay="0"/>
                                          </p:stCondLst>
                                        </p:cTn>
                                        <p:tgtEl>
                                          <p:spTgt spid="27"/>
                                        </p:tgtEl>
                                        <p:attrNameLst>
                                          <p:attrName>style.visibility</p:attrName>
                                        </p:attrNameLst>
                                      </p:cBhvr>
                                      <p:to>
                                        <p:strVal val="visible"/>
                                      </p:to>
                                    </p:set>
                                    <p:animEffect transition="in" filter="fade">
                                      <p:cBhvr>
                                        <p:cTn id="177" dur="1000"/>
                                        <p:tgtEl>
                                          <p:spTgt spid="27"/>
                                        </p:tgtEl>
                                      </p:cBhvr>
                                    </p:animEffec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7"/>
                                        </p:tgtEl>
                                        <p:attrNameLst>
                                          <p:attrName>style.visibility</p:attrName>
                                        </p:attrNameLst>
                                      </p:cBhvr>
                                      <p:to>
                                        <p:strVal val="hidden"/>
                                      </p:to>
                                    </p:set>
                                  </p:childTnLst>
                                </p:cTn>
                              </p:par>
                            </p:childTnLst>
                          </p:cTn>
                        </p:par>
                        <p:par>
                          <p:cTn id="182" fill="hold">
                            <p:stCondLst>
                              <p:cond delay="0"/>
                            </p:stCondLst>
                            <p:childTnLst>
                              <p:par>
                                <p:cTn id="183" presetID="10" presetClass="entr" presetSubtype="0" fill="hold" nodeType="after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1000"/>
                                        <p:tgtEl>
                                          <p:spTgt spid="28"/>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28"/>
                                        </p:tgtEl>
                                        <p:attrNameLst>
                                          <p:attrName>style.visibility</p:attrName>
                                        </p:attrNameLst>
                                      </p:cBhvr>
                                      <p:to>
                                        <p:strVal val="hidden"/>
                                      </p:to>
                                    </p:set>
                                  </p:childTnLst>
                                </p:cTn>
                              </p:par>
                            </p:childTnLst>
                          </p:cTn>
                        </p:par>
                        <p:par>
                          <p:cTn id="190" fill="hold">
                            <p:stCondLst>
                              <p:cond delay="0"/>
                            </p:stCondLst>
                            <p:childTnLst>
                              <p:par>
                                <p:cTn id="191" presetID="10" presetClass="entr" presetSubtype="0" fill="hold" nodeType="afterEffect">
                                  <p:stCondLst>
                                    <p:cond delay="0"/>
                                  </p:stCondLst>
                                  <p:childTnLst>
                                    <p:set>
                                      <p:cBhvr>
                                        <p:cTn id="192" dur="1" fill="hold">
                                          <p:stCondLst>
                                            <p:cond delay="0"/>
                                          </p:stCondLst>
                                        </p:cTn>
                                        <p:tgtEl>
                                          <p:spTgt spid="29"/>
                                        </p:tgtEl>
                                        <p:attrNameLst>
                                          <p:attrName>style.visibility</p:attrName>
                                        </p:attrNameLst>
                                      </p:cBhvr>
                                      <p:to>
                                        <p:strVal val="visible"/>
                                      </p:to>
                                    </p:set>
                                    <p:animEffect transition="in" filter="fade">
                                      <p:cBhvr>
                                        <p:cTn id="193" dur="1000"/>
                                        <p:tgtEl>
                                          <p:spTgt spid="29"/>
                                        </p:tgtEl>
                                      </p:cBhvr>
                                    </p:animEffec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nodeType="clickEffect">
                                  <p:stCondLst>
                                    <p:cond delay="0"/>
                                  </p:stCondLst>
                                  <p:childTnLst>
                                    <p:set>
                                      <p:cBhvr>
                                        <p:cTn id="197" dur="1" fill="hold">
                                          <p:stCondLst>
                                            <p:cond delay="0"/>
                                          </p:stCondLst>
                                        </p:cTn>
                                        <p:tgtEl>
                                          <p:spTgt spid="29"/>
                                        </p:tgtEl>
                                        <p:attrNameLst>
                                          <p:attrName>style.visibility</p:attrName>
                                        </p:attrNameLst>
                                      </p:cBhvr>
                                      <p:to>
                                        <p:strVal val="hidden"/>
                                      </p:to>
                                    </p:set>
                                  </p:childTnLst>
                                </p:cTn>
                              </p:par>
                            </p:childTnLst>
                          </p:cTn>
                        </p:par>
                        <p:par>
                          <p:cTn id="198" fill="hold">
                            <p:stCondLst>
                              <p:cond delay="0"/>
                            </p:stCondLst>
                            <p:childTnLst>
                              <p:par>
                                <p:cTn id="199" presetID="1" presetClass="exit" presetSubtype="0" fill="hold" grpId="1" nodeType="afterEffect">
                                  <p:stCondLst>
                                    <p:cond delay="0"/>
                                  </p:stCondLst>
                                  <p:childTnLst>
                                    <p:set>
                                      <p:cBhvr>
                                        <p:cTn id="200" dur="1" fill="hold">
                                          <p:stCondLst>
                                            <p:cond delay="0"/>
                                          </p:stCondLst>
                                        </p:cTn>
                                        <p:tgtEl>
                                          <p:spTgt spid="119"/>
                                        </p:tgtEl>
                                        <p:attrNameLst>
                                          <p:attrName>style.visibility</p:attrName>
                                        </p:attrNameLst>
                                      </p:cBhvr>
                                      <p:to>
                                        <p:strVal val="hidden"/>
                                      </p:to>
                                    </p:set>
                                  </p:childTnLst>
                                </p:cTn>
                              </p:par>
                            </p:childTnLst>
                          </p:cTn>
                        </p:par>
                        <p:par>
                          <p:cTn id="201" fill="hold">
                            <p:stCondLst>
                              <p:cond delay="0"/>
                            </p:stCondLst>
                            <p:childTnLst>
                              <p:par>
                                <p:cTn id="202" presetID="10" presetClass="entr" presetSubtype="0" fill="hold" nodeType="afterEffect">
                                  <p:stCondLst>
                                    <p:cond delay="0"/>
                                  </p:stCondLst>
                                  <p:childTnLst>
                                    <p:set>
                                      <p:cBhvr>
                                        <p:cTn id="203" dur="1" fill="hold">
                                          <p:stCondLst>
                                            <p:cond delay="0"/>
                                          </p:stCondLst>
                                        </p:cTn>
                                        <p:tgtEl>
                                          <p:spTgt spid="30"/>
                                        </p:tgtEl>
                                        <p:attrNameLst>
                                          <p:attrName>style.visibility</p:attrName>
                                        </p:attrNameLst>
                                      </p:cBhvr>
                                      <p:to>
                                        <p:strVal val="visible"/>
                                      </p:to>
                                    </p:set>
                                    <p:animEffect transition="in" filter="fade">
                                      <p:cBhvr>
                                        <p:cTn id="204" dur="1000"/>
                                        <p:tgtEl>
                                          <p:spTgt spid="30"/>
                                        </p:tgtEl>
                                      </p:cBhvr>
                                    </p:animEffect>
                                  </p:childTnLst>
                                </p:cTn>
                              </p:par>
                            </p:childTnLst>
                          </p:cTn>
                        </p:par>
                        <p:par>
                          <p:cTn id="205" fill="hold">
                            <p:stCondLst>
                              <p:cond delay="1000"/>
                            </p:stCondLst>
                            <p:childTnLst>
                              <p:par>
                                <p:cTn id="206" presetID="10" presetClass="entr" presetSubtype="0" fill="hold" grpId="0" nodeType="afterEffect">
                                  <p:stCondLst>
                                    <p:cond delay="0"/>
                                  </p:stCondLst>
                                  <p:childTnLst>
                                    <p:set>
                                      <p:cBhvr>
                                        <p:cTn id="207" dur="1" fill="hold">
                                          <p:stCondLst>
                                            <p:cond delay="0"/>
                                          </p:stCondLst>
                                        </p:cTn>
                                        <p:tgtEl>
                                          <p:spTgt spid="73"/>
                                        </p:tgtEl>
                                        <p:attrNameLst>
                                          <p:attrName>style.visibility</p:attrName>
                                        </p:attrNameLst>
                                      </p:cBhvr>
                                      <p:to>
                                        <p:strVal val="visible"/>
                                      </p:to>
                                    </p:set>
                                    <p:animEffect transition="in" filter="fade">
                                      <p:cBhvr>
                                        <p:cTn id="20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81"/>
                    </p:tgtEl>
                  </p:cond>
                </p:stCondLst>
                <p:endSync evt="end" delay="0">
                  <p:rtn val="all"/>
                </p:endSync>
                <p:childTnLst>
                  <p:par>
                    <p:cTn id="210" fill="hold">
                      <p:stCondLst>
                        <p:cond delay="0"/>
                      </p:stCondLst>
                      <p:childTnLst>
                        <p:par>
                          <p:cTn id="211" fill="hold">
                            <p:stCondLst>
                              <p:cond delay="0"/>
                            </p:stCondLst>
                            <p:childTnLst>
                              <p:par>
                                <p:cTn id="212" presetID="35" presetClass="path" presetSubtype="0" accel="50000" decel="50000" fill="hold" nodeType="clickEffect">
                                  <p:stCondLst>
                                    <p:cond delay="0"/>
                                  </p:stCondLst>
                                  <p:childTnLst>
                                    <p:animMotion origin="layout" path="M -0.1743 0 L -0.33298 0 " pathEditMode="relative" rAng="0" ptsTypes="AA">
                                      <p:cBhvr>
                                        <p:cTn id="213"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214" restart="whenNotActive" fill="hold" evtFilter="cancelBubble" nodeType="interactiveSeq">
                <p:stCondLst>
                  <p:cond evt="onClick" delay="0">
                    <p:tgtEl>
                      <p:spTgt spid="116"/>
                    </p:tgtEl>
                  </p:cond>
                </p:stCondLst>
                <p:endSync evt="end" delay="0">
                  <p:rtn val="all"/>
                </p:endSync>
                <p:childTnLst>
                  <p:par>
                    <p:cTn id="215" fill="hold">
                      <p:stCondLst>
                        <p:cond delay="0"/>
                      </p:stCondLst>
                      <p:childTnLst>
                        <p:par>
                          <p:cTn id="216" fill="hold">
                            <p:stCondLst>
                              <p:cond delay="0"/>
                            </p:stCondLst>
                            <p:childTnLst>
                              <p:par>
                                <p:cTn id="217" presetID="63" presetClass="path" presetSubtype="0" accel="50000" decel="50000" fill="hold" nodeType="clickEffect">
                                  <p:stCondLst>
                                    <p:cond delay="0"/>
                                  </p:stCondLst>
                                  <p:childTnLst>
                                    <p:animMotion origin="layout" path="M -0.33212 -0.00031 L -0.08212 -0.00031 " pathEditMode="relative" rAng="0" ptsTypes="AA">
                                      <p:cBhvr>
                                        <p:cTn id="218"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219" restart="whenNotActive" fill="hold" evtFilter="cancelBubble" nodeType="interactiveSeq">
                <p:stCondLst>
                  <p:cond evt="onClick" delay="0">
                    <p:tgtEl>
                      <p:spTgt spid="51"/>
                    </p:tgtEl>
                  </p:cond>
                </p:stCondLst>
                <p:endSync evt="end" delay="0">
                  <p:rtn val="all"/>
                </p:endSync>
                <p:childTnLst>
                  <p:par>
                    <p:cTn id="220" fill="hold">
                      <p:stCondLst>
                        <p:cond delay="0"/>
                      </p:stCondLst>
                      <p:childTnLst>
                        <p:par>
                          <p:cTn id="221" fill="hold">
                            <p:stCondLst>
                              <p:cond delay="0"/>
                            </p:stCondLst>
                            <p:childTnLst>
                              <p:par>
                                <p:cTn id="222" presetID="2" presetClass="entr" presetSubtype="4" fill="hold" nodeType="clickEffect">
                                  <p:stCondLst>
                                    <p:cond delay="0"/>
                                  </p:stCondLst>
                                  <p:childTnLst>
                                    <p:set>
                                      <p:cBhvr>
                                        <p:cTn id="223" dur="1" fill="hold">
                                          <p:stCondLst>
                                            <p:cond delay="0"/>
                                          </p:stCondLst>
                                        </p:cTn>
                                        <p:tgtEl>
                                          <p:spTgt spid="3"/>
                                        </p:tgtEl>
                                        <p:attrNameLst>
                                          <p:attrName>style.visibility</p:attrName>
                                        </p:attrNameLst>
                                      </p:cBhvr>
                                      <p:to>
                                        <p:strVal val="visible"/>
                                      </p:to>
                                    </p:set>
                                    <p:anim calcmode="lin" valueType="num">
                                      <p:cBhvr additive="base">
                                        <p:cTn id="224" dur="500" fill="hold"/>
                                        <p:tgtEl>
                                          <p:spTgt spid="3"/>
                                        </p:tgtEl>
                                        <p:attrNameLst>
                                          <p:attrName>ppt_x</p:attrName>
                                        </p:attrNameLst>
                                      </p:cBhvr>
                                      <p:tavLst>
                                        <p:tav tm="0">
                                          <p:val>
                                            <p:strVal val="#ppt_x"/>
                                          </p:val>
                                        </p:tav>
                                        <p:tav tm="100000">
                                          <p:val>
                                            <p:strVal val="#ppt_x"/>
                                          </p:val>
                                        </p:tav>
                                      </p:tavLst>
                                    </p:anim>
                                    <p:anim calcmode="lin" valueType="num">
                                      <p:cBhvr additive="base">
                                        <p:cTn id="2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1"/>
                  </p:tgtEl>
                </p:cond>
              </p:nextCondLst>
            </p:seq>
            <p:seq concurrent="1" nextAc="seek">
              <p:cTn id="226" restart="whenNotActive" fill="hold" evtFilter="cancelBubble" nodeType="interactiveSeq">
                <p:stCondLst>
                  <p:cond evt="onClick" delay="0">
                    <p:tgtEl>
                      <p:spTgt spid="3"/>
                    </p:tgtEl>
                  </p:cond>
                </p:stCondLst>
                <p:endSync evt="end" delay="0">
                  <p:rtn val="all"/>
                </p:endSync>
                <p:childTnLst>
                  <p:par>
                    <p:cTn id="227" fill="hold">
                      <p:stCondLst>
                        <p:cond delay="0"/>
                      </p:stCondLst>
                      <p:childTnLst>
                        <p:par>
                          <p:cTn id="228" fill="hold">
                            <p:stCondLst>
                              <p:cond delay="0"/>
                            </p:stCondLst>
                            <p:childTnLst>
                              <p:par>
                                <p:cTn id="229" presetID="2" presetClass="exit" presetSubtype="4" fill="hold" nodeType="clickEffect">
                                  <p:stCondLst>
                                    <p:cond delay="0"/>
                                  </p:stCondLst>
                                  <p:childTnLst>
                                    <p:anim calcmode="lin" valueType="num">
                                      <p:cBhvr additive="base">
                                        <p:cTn id="230" dur="500"/>
                                        <p:tgtEl>
                                          <p:spTgt spid="3"/>
                                        </p:tgtEl>
                                        <p:attrNameLst>
                                          <p:attrName>ppt_x</p:attrName>
                                        </p:attrNameLst>
                                      </p:cBhvr>
                                      <p:tavLst>
                                        <p:tav tm="0">
                                          <p:val>
                                            <p:strVal val="ppt_x"/>
                                          </p:val>
                                        </p:tav>
                                        <p:tav tm="100000">
                                          <p:val>
                                            <p:strVal val="ppt_x"/>
                                          </p:val>
                                        </p:tav>
                                      </p:tavLst>
                                    </p:anim>
                                    <p:anim calcmode="lin" valueType="num">
                                      <p:cBhvr additive="base">
                                        <p:cTn id="231" dur="500"/>
                                        <p:tgtEl>
                                          <p:spTgt spid="3"/>
                                        </p:tgtEl>
                                        <p:attrNameLst>
                                          <p:attrName>ppt_y</p:attrName>
                                        </p:attrNameLst>
                                      </p:cBhvr>
                                      <p:tavLst>
                                        <p:tav tm="0">
                                          <p:val>
                                            <p:strVal val="ppt_y"/>
                                          </p:val>
                                        </p:tav>
                                        <p:tav tm="100000">
                                          <p:val>
                                            <p:strVal val="1+ppt_h/2"/>
                                          </p:val>
                                        </p:tav>
                                      </p:tavLst>
                                    </p:anim>
                                    <p:set>
                                      <p:cBhvr>
                                        <p:cTn id="23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3" restart="whenNotActive" fill="hold" evtFilter="cancelBubble" nodeType="interactiveSeq">
                <p:stCondLst>
                  <p:cond evt="onClick" delay="0">
                    <p:tgtEl>
                      <p:spTgt spid="52"/>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35"/>
                                        </p:tgtEl>
                                        <p:attrNameLst>
                                          <p:attrName>style.visibility</p:attrName>
                                        </p:attrNameLst>
                                      </p:cBhvr>
                                      <p:to>
                                        <p:strVal val="visible"/>
                                      </p:to>
                                    </p:set>
                                    <p:animEffect transition="in" filter="fade">
                                      <p:cBhvr>
                                        <p:cTn id="238" dur="500"/>
                                        <p:tgtEl>
                                          <p:spTgt spid="35"/>
                                        </p:tgtEl>
                                      </p:cBhvr>
                                    </p:animEffect>
                                  </p:childTnLst>
                                </p:cTn>
                              </p:par>
                            </p:childTnLst>
                          </p:cTn>
                        </p:par>
                      </p:childTnLst>
                    </p:cTn>
                  </p:par>
                </p:childTnLst>
              </p:cTn>
              <p:nextCondLst>
                <p:cond evt="onClick" delay="0">
                  <p:tgtEl>
                    <p:spTgt spid="52"/>
                  </p:tgtEl>
                </p:cond>
              </p:nextCondLst>
            </p:seq>
            <p:seq concurrent="1" nextAc="seek">
              <p:cTn id="239" restart="whenNotActive" fill="hold" evtFilter="cancelBubble" nodeType="interactiveSeq">
                <p:stCondLst>
                  <p:cond evt="onClick" delay="0">
                    <p:tgtEl>
                      <p:spTgt spid="35"/>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35"/>
                                        </p:tgtEl>
                                      </p:cBhvr>
                                    </p:animEffect>
                                    <p:set>
                                      <p:cBhvr>
                                        <p:cTn id="24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71" grpId="0" animBg="1"/>
      <p:bldP spid="68" grpId="0"/>
      <p:bldP spid="73" grpId="0"/>
      <p:bldP spid="77" grpId="0"/>
      <p:bldP spid="80" grpId="0"/>
      <p:bldP spid="10" grpId="0" animBg="1"/>
      <p:bldP spid="34" grpId="0" animBg="1"/>
      <p:bldP spid="119" grpId="0"/>
      <p:bldP spid="11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06BB6-3DFC-41B3-954F-7E3EE8C268FE}"/>
              </a:ext>
            </a:extLst>
          </p:cNvPr>
          <p:cNvSpPr>
            <a:spLocks noGrp="1"/>
          </p:cNvSpPr>
          <p:nvPr>
            <p:ph type="sldNum" sz="quarter" idx="10"/>
          </p:nvPr>
        </p:nvSpPr>
        <p:spPr/>
        <p:txBody>
          <a:bodyPr/>
          <a:lstStyle/>
          <a:p>
            <a:fld id="{B96F4E83-97C6-49E4-80AD-722C32EB5786}" type="slidenum">
              <a:rPr lang="en-US" smtClean="0"/>
              <a:pPr/>
              <a:t>21</a:t>
            </a:fld>
            <a:r>
              <a:rPr lang="en-US"/>
              <a:t>  |  © ESLKidStuff.com</a:t>
            </a:r>
          </a:p>
        </p:txBody>
      </p:sp>
      <p:sp>
        <p:nvSpPr>
          <p:cNvPr id="3" name="Title 2">
            <a:extLst>
              <a:ext uri="{FF2B5EF4-FFF2-40B4-BE49-F238E27FC236}">
                <a16:creationId xmlns:a16="http://schemas.microsoft.com/office/drawing/2014/main" id="{718A7F1E-7C46-4302-86D3-F274AA87990D}"/>
              </a:ext>
            </a:extLst>
          </p:cNvPr>
          <p:cNvSpPr>
            <a:spLocks noGrp="1"/>
          </p:cNvSpPr>
          <p:nvPr>
            <p:ph type="title"/>
          </p:nvPr>
        </p:nvSpPr>
        <p:spPr/>
        <p:txBody>
          <a:bodyPr/>
          <a:lstStyle/>
          <a:p>
            <a:r>
              <a:rPr lang="en-US" b="1" dirty="0"/>
              <a:t>Wrap up</a:t>
            </a:r>
            <a:endParaRPr lang="en-US" dirty="0"/>
          </a:p>
        </p:txBody>
      </p:sp>
      <p:sp>
        <p:nvSpPr>
          <p:cNvPr id="4" name="Text Placeholder 3">
            <a:extLst>
              <a:ext uri="{FF2B5EF4-FFF2-40B4-BE49-F238E27FC236}">
                <a16:creationId xmlns:a16="http://schemas.microsoft.com/office/drawing/2014/main" id="{952FFD46-2A28-4D80-B3DA-408795B0BBE4}"/>
              </a:ext>
            </a:extLst>
          </p:cNvPr>
          <p:cNvSpPr>
            <a:spLocks noGrp="1"/>
          </p:cNvSpPr>
          <p:nvPr>
            <p:ph type="body" sz="quarter" idx="11"/>
          </p:nvPr>
        </p:nvSpPr>
        <p:spPr/>
        <p:txBody>
          <a:bodyPr/>
          <a:lstStyle/>
          <a:p>
            <a:r>
              <a:rPr lang="en-US" dirty="0">
                <a:hlinkClick r:id="rId2" action="ppaction://hlinksldjump"/>
              </a:rPr>
              <a:t>Assign homework: "Color the 6 fruit"</a:t>
            </a:r>
            <a:endParaRPr lang="en-US" dirty="0"/>
          </a:p>
          <a:p>
            <a:r>
              <a:rPr lang="en-US" dirty="0">
                <a:hlinkClick r:id="rId3" action="ppaction://hlinksldjump"/>
              </a:rPr>
              <a:t>Say goodbye to glove puppet</a:t>
            </a:r>
            <a:endParaRPr lang="en-US" dirty="0"/>
          </a:p>
          <a:p>
            <a:r>
              <a:rPr lang="en-US" dirty="0">
                <a:hlinkClick r:id="rId4" action="ppaction://hlinksldjump"/>
              </a:rPr>
              <a:t>Sing “The Goodbye Song"</a:t>
            </a:r>
            <a:endParaRPr lang="en-US" dirty="0"/>
          </a:p>
          <a:p>
            <a:r>
              <a:rPr lang="en-US" dirty="0">
                <a:hlinkClick r:id="rId5" action="ppaction://hlinksldjump"/>
              </a:rPr>
              <a:t>Do "Quick check" and say goodbye</a:t>
            </a:r>
            <a:endParaRPr lang="en-US" dirty="0"/>
          </a:p>
        </p:txBody>
      </p:sp>
      <p:sp>
        <p:nvSpPr>
          <p:cNvPr id="41" name="TextBox 40">
            <a:extLst>
              <a:ext uri="{FF2B5EF4-FFF2-40B4-BE49-F238E27FC236}">
                <a16:creationId xmlns:a16="http://schemas.microsoft.com/office/drawing/2014/main" id="{C1530EE3-9460-441A-B81B-C12CA3927489}"/>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pic>
        <p:nvPicPr>
          <p:cNvPr id="7" name="Picture 6">
            <a:extLst>
              <a:ext uri="{FF2B5EF4-FFF2-40B4-BE49-F238E27FC236}">
                <a16:creationId xmlns:a16="http://schemas.microsoft.com/office/drawing/2014/main" id="{EFBF39CB-1373-49A9-9611-535E969B294A}"/>
              </a:ext>
            </a:extLst>
          </p:cNvPr>
          <p:cNvPicPr>
            <a:picLocks noChangeAspect="1"/>
          </p:cNvPicPr>
          <p:nvPr/>
        </p:nvPicPr>
        <p:blipFill>
          <a:blip r:embed="rId6"/>
          <a:stretch>
            <a:fillRect/>
          </a:stretch>
        </p:blipFill>
        <p:spPr>
          <a:xfrm>
            <a:off x="4572000" y="1777133"/>
            <a:ext cx="4270620" cy="2886189"/>
          </a:xfrm>
          <a:prstGeom prst="rect">
            <a:avLst/>
          </a:prstGeom>
        </p:spPr>
      </p:pic>
      <p:grpSp>
        <p:nvGrpSpPr>
          <p:cNvPr id="5" name="Group 4">
            <a:extLst>
              <a:ext uri="{FF2B5EF4-FFF2-40B4-BE49-F238E27FC236}">
                <a16:creationId xmlns:a16="http://schemas.microsoft.com/office/drawing/2014/main" id="{D6AEB1FE-93A2-6256-95B9-DFAFA8F9612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500B60EE-6AC3-F9CD-7D68-847A7D32162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D69D66D-E17C-C5D9-26FE-F70FF62E006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A1F59DAC-BA50-F135-5054-BFFE1E9A8AE5}"/>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B192A87-7796-DE7B-9A46-3C59F405933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5AD26020-4CD0-6DA8-DDF4-74DEBE5031B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018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6" presetClass="path" presetSubtype="0" accel="50000" decel="50000" fill="hold" nodeType="afterEffect">
                                  <p:stCondLst>
                                    <p:cond delay="0"/>
                                  </p:stCondLst>
                                  <p:childTnLst>
                                    <p:animMotion origin="layout" path="M -0.00052 -0.08056 C -0.00052 -0.15803 -0.05417 -0.22099 -0.11962 -0.22099 C -0.19688 -0.22099 -0.22483 -0.15062 -0.23663 -0.10865 L -0.24861 -0.05247 C -0.26059 -0.0105 -0.29028 0.05956 -0.37761 0.05956 C -0.43334 0.05956 -0.49688 -0.00309 -0.49688 -0.08056 C -0.49688 -0.15803 -0.43334 -0.22099 -0.37761 -0.22099 C -0.29028 -0.22099 -0.26059 -0.15062 -0.24861 -0.10865 L -0.23663 -0.05247 C -0.22483 -0.0105 -0.19688 0.05956 -0.11962 0.05956 C -0.05417 0.05956 -0.00052 -0.00309 -0.00052 -0.08056 Z " pathEditMode="relative" rAng="10800000" ptsTypes="AAAAAAAAAAA">
                                      <p:cBhvr>
                                        <p:cTn id="18" dur="2000" fill="hold"/>
                                        <p:tgtEl>
                                          <p:spTgt spid="7"/>
                                        </p:tgtEl>
                                        <p:attrNameLst>
                                          <p:attrName>ppt_x</p:attrName>
                                          <p:attrName>ppt_y</p:attrName>
                                        </p:attrNameLst>
                                      </p:cBhvr>
                                      <p:rCtr x="-248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22</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US" sz="1000" b="1" dirty="0">
                  <a:latin typeface="+mn-lt"/>
                </a:rPr>
                <a:t>Assign homework: “Color the 6 fruit“</a:t>
              </a:r>
            </a:p>
            <a:p>
              <a:r>
                <a:rPr lang="en-US" sz="1000" dirty="0">
                  <a:latin typeface="+mn-lt"/>
                </a:rPr>
                <a:t>Hold up the homework worksheet and model coloring in the 6 fruit pictures.</a:t>
              </a:r>
            </a:p>
            <a:p>
              <a:endParaRPr lang="en-US" sz="1000" dirty="0">
                <a:latin typeface="+mn-lt"/>
              </a:endParaRPr>
            </a:p>
            <a:p>
              <a:r>
                <a:rPr lang="en-US" sz="1000" dirty="0">
                  <a:latin typeface="+mn-lt"/>
                </a:rPr>
                <a:t>Elicit each fruit and color as you go.</a:t>
              </a:r>
            </a:p>
            <a:p>
              <a:endParaRPr lang="en-US" sz="1000" dirty="0">
                <a:latin typeface="+mn-lt"/>
              </a:endParaRPr>
            </a:p>
            <a:p>
              <a:r>
                <a:rPr lang="en-US" sz="1000" dirty="0">
                  <a:latin typeface="+mn-lt"/>
                </a:rPr>
                <a:t>Give out the worksheets and say, "Put your homework in your bags" and help them to do so - this is important as they will probably want to start coloring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US" dirty="0">
                  <a:latin typeface="+mn-lt"/>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US" sz="1200" dirty="0">
                <a:solidFill>
                  <a:schemeClr val="bg2">
                    <a:lumMod val="75000"/>
                  </a:schemeClr>
                </a:solidFill>
                <a:latin typeface="+mn-lt"/>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6" name="Picture 5">
            <a:extLst>
              <a:ext uri="{FF2B5EF4-FFF2-40B4-BE49-F238E27FC236}">
                <a16:creationId xmlns:a16="http://schemas.microsoft.com/office/drawing/2014/main" id="{F19CCF93-AB1C-49C4-B3FB-366A4330B504}"/>
              </a:ext>
            </a:extLst>
          </p:cNvPr>
          <p:cNvPicPr>
            <a:picLocks noChangeAspect="1"/>
          </p:cNvPicPr>
          <p:nvPr/>
        </p:nvPicPr>
        <p:blipFill>
          <a:blip r:embed="rId3"/>
          <a:stretch>
            <a:fillRect/>
          </a:stretch>
        </p:blipFill>
        <p:spPr>
          <a:xfrm>
            <a:off x="2313967" y="147714"/>
            <a:ext cx="3400859" cy="4849778"/>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0EAB847D-78B3-44AC-9288-DD53E6800005}"/>
              </a:ext>
            </a:extLst>
          </p:cNvPr>
          <p:cNvPicPr>
            <a:picLocks noChangeAspect="1"/>
          </p:cNvPicPr>
          <p:nvPr/>
        </p:nvPicPr>
        <p:blipFill>
          <a:blip r:embed="rId3"/>
          <a:stretch>
            <a:fillRect/>
          </a:stretch>
        </p:blipFill>
        <p:spPr>
          <a:xfrm>
            <a:off x="243015" y="3119153"/>
            <a:ext cx="994217" cy="1417798"/>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5C7F9E64-FC9E-D46A-3A27-045265A6A95E}"/>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AC3AA6B-FE8B-914F-4553-C316D9EAF6B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92B7281-E25C-E271-1BAC-F673B2A777F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981B1FA-B9BC-0585-9B70-5EFB80CEAEF1}"/>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20DBD9DF-BF27-3F64-52FE-DD8488C33BE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C56DA42C-BDF7-1540-E6FC-5FC20AE814F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8"/>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nextCondLst>
                <p:cond evt="onClick" delay="0">
                  <p:tgtEl>
                    <p:spTgt spid="78"/>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3" grpId="0"/>
      <p:bldP spid="71" grpId="0" animBg="1"/>
      <p:bldP spid="6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23</a:t>
            </a:fld>
            <a:r>
              <a:rPr lang="en-US"/>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68494" y="4084584"/>
              <a:ext cx="965935" cy="307777"/>
            </a:xfrm>
            <a:prstGeom prst="rect">
              <a:avLst/>
            </a:prstGeom>
            <a:noFill/>
          </p:spPr>
          <p:txBody>
            <a:bodyPr wrap="none" rtlCol="0">
              <a:spAutoFit/>
            </a:bodyPr>
            <a:lstStyle/>
            <a:p>
              <a:pPr algn="ctr"/>
              <a:r>
                <a:rPr lang="en-US" dirty="0">
                  <a:latin typeface="+mn-lt"/>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US" sz="1000" b="1" dirty="0">
                  <a:latin typeface="+mn-lt"/>
                </a:rPr>
                <a:t>Say goodbye to glove puppet</a:t>
              </a:r>
            </a:p>
            <a:p>
              <a:r>
                <a:rPr lang="en-US" sz="1000" dirty="0">
                  <a:latin typeface="+mn-lt"/>
                </a:rPr>
                <a:t>Take out the bag again and get everyone to wake up the glove puppet by shouting its name into the bag (e.g. "Cookie Monster!").</a:t>
              </a:r>
              <a:br>
                <a:rPr lang="en-US" sz="1000" dirty="0">
                  <a:latin typeface="+mn-lt"/>
                </a:rPr>
              </a:br>
              <a:endParaRPr lang="en-US" sz="1000" dirty="0">
                <a:latin typeface="+mn-lt"/>
              </a:endParaRPr>
            </a:p>
            <a:p>
              <a:r>
                <a:rPr lang="en-US" sz="1000" dirty="0">
                  <a:latin typeface="+mn-lt"/>
                </a:rPr>
                <a:t>Bring out the puppet and go through the same routine - go to each student and say hello, ask their name and the say goodbye / see you. </a:t>
              </a:r>
            </a:p>
            <a:p>
              <a:endParaRPr lang="en-US" sz="1000" dirty="0">
                <a:latin typeface="+mn-lt"/>
              </a:endParaRPr>
            </a:p>
            <a:p>
              <a:r>
                <a:rPr lang="en-US" sz="1000" dirty="0">
                  <a:latin typeface="+mn-lt"/>
                </a:rPr>
                <a:t>Then put the puppet back in the bag (back to sleep).</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 name="Group 2">
            <a:extLst>
              <a:ext uri="{FF2B5EF4-FFF2-40B4-BE49-F238E27FC236}">
                <a16:creationId xmlns:a16="http://schemas.microsoft.com/office/drawing/2014/main" id="{13934D30-ADB9-3A41-8A17-B388B207658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495F87B-02E9-A8E0-947A-E37D367CAB2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1819A40F-8271-D128-3E51-0985A613486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55F1775-C581-EDF4-D860-E8341011F3A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901C0AC0-023D-95D2-ED9D-D1094FDD6DA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42623715-370E-F45E-E51E-126C9E6A7F8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77"/>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Goodbye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25383"/>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1262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25</a:t>
            </a:fld>
            <a:r>
              <a:rPr lang="en-US"/>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algn="ctr"/>
              <a:r>
                <a:rPr lang="en-US" dirty="0">
                  <a:latin typeface="+mn-lt"/>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77" name="Group 76">
            <a:extLst>
              <a:ext uri="{FF2B5EF4-FFF2-40B4-BE49-F238E27FC236}">
                <a16:creationId xmlns:a16="http://schemas.microsoft.com/office/drawing/2014/main" id="{451135CB-2AFF-4906-93D0-B00CC8CE199A}"/>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7DAEB230-B444-4214-944D-9F233AF54E64}"/>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ide panel light rectangle">
              <a:extLst>
                <a:ext uri="{FF2B5EF4-FFF2-40B4-BE49-F238E27FC236}">
                  <a16:creationId xmlns:a16="http://schemas.microsoft.com/office/drawing/2014/main" id="{F0F23D1F-2244-4298-BCFF-E796906A9483}"/>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ide panel textbox">
              <a:extLst>
                <a:ext uri="{FF2B5EF4-FFF2-40B4-BE49-F238E27FC236}">
                  <a16:creationId xmlns:a16="http://schemas.microsoft.com/office/drawing/2014/main" id="{4189BE10-20B5-47EA-B5B6-43C15F329943}"/>
                </a:ext>
              </a:extLst>
            </p:cNvPr>
            <p:cNvSpPr txBox="1"/>
            <p:nvPr/>
          </p:nvSpPr>
          <p:spPr>
            <a:xfrm>
              <a:off x="9183300" y="27074"/>
              <a:ext cx="1450860" cy="4227687"/>
            </a:xfrm>
            <a:prstGeom prst="rect">
              <a:avLst/>
            </a:prstGeom>
            <a:noFill/>
          </p:spPr>
          <p:txBody>
            <a:bodyPr wrap="square" lIns="36000" tIns="36000" rIns="36000" bIns="36000" rtlCol="0">
              <a:spAutoFit/>
            </a:bodyPr>
            <a:lstStyle/>
            <a:p>
              <a:r>
                <a:rPr lang="en-US" sz="1000" b="1" dirty="0">
                  <a:latin typeface="+mn-lt"/>
                </a:rPr>
                <a:t>Do "Quick check" and say goodbye</a:t>
              </a:r>
            </a:p>
            <a:p>
              <a:r>
                <a:rPr lang="en-US" sz="1000" dirty="0">
                  <a:latin typeface="+mn-lt"/>
                </a:rPr>
                <a:t>Time to leave the class. </a:t>
              </a:r>
            </a:p>
            <a:p>
              <a:endParaRPr lang="en-US" sz="1000" dirty="0">
                <a:latin typeface="+mn-lt"/>
              </a:endParaRPr>
            </a:p>
            <a:p>
              <a:r>
                <a:rPr lang="en-US" sz="1000" dirty="0">
                  <a:latin typeface="+mn-lt"/>
                </a:rPr>
                <a:t>Make sure everything is put away and the students have gathered their belongings.</a:t>
              </a:r>
            </a:p>
            <a:p>
              <a:endParaRPr lang="en-US" sz="1000" dirty="0">
                <a:latin typeface="+mn-lt"/>
              </a:endParaRPr>
            </a:p>
            <a:p>
              <a:r>
                <a:rPr lang="en-US" sz="1000" dirty="0">
                  <a:latin typeface="+mn-lt"/>
                </a:rPr>
                <a:t>Have them line up at the door and place yourself between the door and the students.</a:t>
              </a:r>
            </a:p>
            <a:p>
              <a:endParaRPr lang="en-US" sz="1000" dirty="0">
                <a:latin typeface="+mn-lt"/>
              </a:endParaRPr>
            </a:p>
            <a:p>
              <a:r>
                <a:rPr lang="en-US" sz="1000" dirty="0">
                  <a:latin typeface="+mn-lt"/>
                </a:rPr>
                <a:t>For each student hold up a color or fruit and elicit what it is.</a:t>
              </a:r>
            </a:p>
            <a:p>
              <a:endParaRPr lang="en-US" sz="1000" dirty="0">
                <a:latin typeface="+mn-lt"/>
              </a:endParaRPr>
            </a:p>
            <a:p>
              <a:r>
                <a:rPr lang="en-US" sz="1000" dirty="0">
                  <a:latin typeface="+mn-lt"/>
                </a:rPr>
                <a:t>When they give you the correct answer say goodbye and let them leave. If their answer is wrong, have them go back to the end of the line - they will have to try again once they reach the front!</a:t>
              </a:r>
            </a:p>
          </p:txBody>
        </p:sp>
        <p:grpSp>
          <p:nvGrpSpPr>
            <p:cNvPr id="81" name="teacher icon group">
              <a:extLst>
                <a:ext uri="{FF2B5EF4-FFF2-40B4-BE49-F238E27FC236}">
                  <a16:creationId xmlns:a16="http://schemas.microsoft.com/office/drawing/2014/main" id="{5B9936AE-AC34-497D-BB52-C3B454285DDB}"/>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860513AF-8E31-4DB4-9026-237026315A90}"/>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teacher icon">
                <a:extLst>
                  <a:ext uri="{FF2B5EF4-FFF2-40B4-BE49-F238E27FC236}">
                    <a16:creationId xmlns:a16="http://schemas.microsoft.com/office/drawing/2014/main" id="{6805E5F7-F360-4651-B3E2-5CF6CFD9FC8A}"/>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FF180C49-0229-4CF9-92AE-4C67CBBF8C5B}"/>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6;p49">
                  <a:extLst>
                    <a:ext uri="{FF2B5EF4-FFF2-40B4-BE49-F238E27FC236}">
                      <a16:creationId xmlns:a16="http://schemas.microsoft.com/office/drawing/2014/main" id="{DB895DA9-53C3-4DBF-A680-73594448E94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7;p49">
                  <a:extLst>
                    <a:ext uri="{FF2B5EF4-FFF2-40B4-BE49-F238E27FC236}">
                      <a16:creationId xmlns:a16="http://schemas.microsoft.com/office/drawing/2014/main" id="{CC36861B-AE23-46DD-B3DF-B9FA14FA9223}"/>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8;p49">
                  <a:extLst>
                    <a:ext uri="{FF2B5EF4-FFF2-40B4-BE49-F238E27FC236}">
                      <a16:creationId xmlns:a16="http://schemas.microsoft.com/office/drawing/2014/main" id="{5BB10E4A-B41D-42CF-BEBF-5EC9EB5F611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9;p49">
                  <a:extLst>
                    <a:ext uri="{FF2B5EF4-FFF2-40B4-BE49-F238E27FC236}">
                      <a16:creationId xmlns:a16="http://schemas.microsoft.com/office/drawing/2014/main" id="{48C524D4-A463-405D-A2E7-988E460F246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0;p49">
                  <a:extLst>
                    <a:ext uri="{FF2B5EF4-FFF2-40B4-BE49-F238E27FC236}">
                      <a16:creationId xmlns:a16="http://schemas.microsoft.com/office/drawing/2014/main" id="{9E144DA3-B089-4F53-B742-A4CEE6D7704D}"/>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1;p49">
                  <a:extLst>
                    <a:ext uri="{FF2B5EF4-FFF2-40B4-BE49-F238E27FC236}">
                      <a16:creationId xmlns:a16="http://schemas.microsoft.com/office/drawing/2014/main" id="{1B1C0506-E827-4441-97A9-D821865048B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2;p49">
                  <a:extLst>
                    <a:ext uri="{FF2B5EF4-FFF2-40B4-BE49-F238E27FC236}">
                      <a16:creationId xmlns:a16="http://schemas.microsoft.com/office/drawing/2014/main" id="{63A16EF8-79A5-4AC0-A153-875C7B25BB5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3;p49">
                  <a:extLst>
                    <a:ext uri="{FF2B5EF4-FFF2-40B4-BE49-F238E27FC236}">
                      <a16:creationId xmlns:a16="http://schemas.microsoft.com/office/drawing/2014/main" id="{4D262E12-636E-45BC-B559-6EC91390CA6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4;p49">
                  <a:extLst>
                    <a:ext uri="{FF2B5EF4-FFF2-40B4-BE49-F238E27FC236}">
                      <a16:creationId xmlns:a16="http://schemas.microsoft.com/office/drawing/2014/main" id="{64E75AB8-3910-45A0-9585-68879FE0E84A}"/>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5;p49">
                  <a:extLst>
                    <a:ext uri="{FF2B5EF4-FFF2-40B4-BE49-F238E27FC236}">
                      <a16:creationId xmlns:a16="http://schemas.microsoft.com/office/drawing/2014/main" id="{D04E6716-98F8-4820-A717-34D56DD55A7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6;p49">
                  <a:extLst>
                    <a:ext uri="{FF2B5EF4-FFF2-40B4-BE49-F238E27FC236}">
                      <a16:creationId xmlns:a16="http://schemas.microsoft.com/office/drawing/2014/main" id="{3D5BEF68-43BC-4AB6-AA6E-9D2275DF3E6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7;p49">
                  <a:extLst>
                    <a:ext uri="{FF2B5EF4-FFF2-40B4-BE49-F238E27FC236}">
                      <a16:creationId xmlns:a16="http://schemas.microsoft.com/office/drawing/2014/main" id="{4B258FCF-F5EE-4917-B452-D870A96CCA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08;p49">
                  <a:extLst>
                    <a:ext uri="{FF2B5EF4-FFF2-40B4-BE49-F238E27FC236}">
                      <a16:creationId xmlns:a16="http://schemas.microsoft.com/office/drawing/2014/main" id="{AFD5F053-520C-4E3A-B802-B5863C1C9864}"/>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09;p49">
                  <a:extLst>
                    <a:ext uri="{FF2B5EF4-FFF2-40B4-BE49-F238E27FC236}">
                      <a16:creationId xmlns:a16="http://schemas.microsoft.com/office/drawing/2014/main" id="{1292508B-6A07-47E1-BFEA-5AAF4D26E31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0;p49">
                  <a:extLst>
                    <a:ext uri="{FF2B5EF4-FFF2-40B4-BE49-F238E27FC236}">
                      <a16:creationId xmlns:a16="http://schemas.microsoft.com/office/drawing/2014/main" id="{DA0D2129-28B3-442E-A0D7-D48A5EDD4A2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1;p49">
                  <a:extLst>
                    <a:ext uri="{FF2B5EF4-FFF2-40B4-BE49-F238E27FC236}">
                      <a16:creationId xmlns:a16="http://schemas.microsoft.com/office/drawing/2014/main" id="{9D858A62-9FF7-4F9C-B313-182B14CA8E5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2;p49">
                  <a:extLst>
                    <a:ext uri="{FF2B5EF4-FFF2-40B4-BE49-F238E27FC236}">
                      <a16:creationId xmlns:a16="http://schemas.microsoft.com/office/drawing/2014/main" id="{4263708D-E035-4C73-8C88-D510CC6DE6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3;p49">
                  <a:extLst>
                    <a:ext uri="{FF2B5EF4-FFF2-40B4-BE49-F238E27FC236}">
                      <a16:creationId xmlns:a16="http://schemas.microsoft.com/office/drawing/2014/main" id="{736FE78A-ADA2-4346-9563-0822AF9AFD7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4;p49">
                  <a:extLst>
                    <a:ext uri="{FF2B5EF4-FFF2-40B4-BE49-F238E27FC236}">
                      <a16:creationId xmlns:a16="http://schemas.microsoft.com/office/drawing/2014/main" id="{B827EC72-566E-43BC-ACF7-D93EB5B1A7C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5;p49">
                  <a:extLst>
                    <a:ext uri="{FF2B5EF4-FFF2-40B4-BE49-F238E27FC236}">
                      <a16:creationId xmlns:a16="http://schemas.microsoft.com/office/drawing/2014/main" id="{1D3815AD-5E18-40F7-81BA-ECEFC6C1D2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6;p49">
                  <a:extLst>
                    <a:ext uri="{FF2B5EF4-FFF2-40B4-BE49-F238E27FC236}">
                      <a16:creationId xmlns:a16="http://schemas.microsoft.com/office/drawing/2014/main" id="{9390F88A-4C79-478C-9405-6C25175A3D9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17;p49">
                  <a:extLst>
                    <a:ext uri="{FF2B5EF4-FFF2-40B4-BE49-F238E27FC236}">
                      <a16:creationId xmlns:a16="http://schemas.microsoft.com/office/drawing/2014/main" id="{D8CBD6A0-F1FE-4158-9860-E0A4AE9BA51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18;p49">
                  <a:extLst>
                    <a:ext uri="{FF2B5EF4-FFF2-40B4-BE49-F238E27FC236}">
                      <a16:creationId xmlns:a16="http://schemas.microsoft.com/office/drawing/2014/main" id="{C45A101F-182D-4D07-B0B1-36BE70CA1AE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19;p49">
                  <a:extLst>
                    <a:ext uri="{FF2B5EF4-FFF2-40B4-BE49-F238E27FC236}">
                      <a16:creationId xmlns:a16="http://schemas.microsoft.com/office/drawing/2014/main" id="{F5567A6A-77AB-4284-A708-A03222B0057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20;p49">
                  <a:extLst>
                    <a:ext uri="{FF2B5EF4-FFF2-40B4-BE49-F238E27FC236}">
                      <a16:creationId xmlns:a16="http://schemas.microsoft.com/office/drawing/2014/main" id="{D7A6CDDC-4D56-4EDA-851C-BDCD397172A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21;p49">
                  <a:extLst>
                    <a:ext uri="{FF2B5EF4-FFF2-40B4-BE49-F238E27FC236}">
                      <a16:creationId xmlns:a16="http://schemas.microsoft.com/office/drawing/2014/main" id="{F8C13C58-8E1D-47BA-ACAB-3E7996B8D4D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22;p49">
                  <a:extLst>
                    <a:ext uri="{FF2B5EF4-FFF2-40B4-BE49-F238E27FC236}">
                      <a16:creationId xmlns:a16="http://schemas.microsoft.com/office/drawing/2014/main" id="{290041AA-E098-4024-A2D6-FD178D97FEB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52423"/>
                <a:gd name="adj2" fmla="val 59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r>
                <a:rPr lang="en-US" sz="6000" dirty="0">
                  <a:latin typeface="+mn-lt"/>
                </a:rPr>
                <a:t>Goodbye!</a:t>
              </a: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pic>
        <p:nvPicPr>
          <p:cNvPr id="53" name="Picture 52">
            <a:extLst>
              <a:ext uri="{FF2B5EF4-FFF2-40B4-BE49-F238E27FC236}">
                <a16:creationId xmlns:a16="http://schemas.microsoft.com/office/drawing/2014/main" id="{EBE80BB7-7D1E-4616-A856-314D09795A57}"/>
              </a:ext>
            </a:extLst>
          </p:cNvPr>
          <p:cNvPicPr>
            <a:picLocks noChangeAspect="1"/>
          </p:cNvPicPr>
          <p:nvPr/>
        </p:nvPicPr>
        <p:blipFill>
          <a:blip r:embed="rId3"/>
          <a:stretch>
            <a:fillRect/>
          </a:stretch>
        </p:blipFill>
        <p:spPr>
          <a:xfrm flipH="1">
            <a:off x="312664" y="1391299"/>
            <a:ext cx="2693701" cy="3256791"/>
          </a:xfrm>
          <a:prstGeom prst="rect">
            <a:avLst/>
          </a:prstGeom>
        </p:spPr>
      </p:pic>
      <p:grpSp>
        <p:nvGrpSpPr>
          <p:cNvPr id="3" name="Group 2">
            <a:extLst>
              <a:ext uri="{FF2B5EF4-FFF2-40B4-BE49-F238E27FC236}">
                <a16:creationId xmlns:a16="http://schemas.microsoft.com/office/drawing/2014/main" id="{E322D849-9887-2DC0-8F7C-48695189A60A}"/>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C0C43BAE-C9B8-42D2-AE18-7552017D26C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D1D7C1D5-B02E-C079-6CEC-345C750EDB3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0BB2484-7F91-5153-C3E2-BF8DA0616F2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44C8930C-BDDD-2896-D15B-C4067529B7F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5901DB91-E040-3CFE-47F4-2AE814C508C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5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7"/>
                                        </p:tgtEl>
                                        <p:attrNameLst>
                                          <p:attrName>ppt_x</p:attrName>
                                          <p:attrName>ppt_y</p:attrName>
                                        </p:attrNameLst>
                                      </p:cBhvr>
                                      <p:rCtr x="-8194" y="0"/>
                                    </p:animMotion>
                                  </p:childTnLst>
                                </p:cTn>
                              </p:par>
                            </p:childTnLst>
                          </p:cTn>
                        </p:par>
                        <p:par>
                          <p:cTn id="35" fill="hold">
                            <p:stCondLst>
                              <p:cond delay="5500"/>
                            </p:stCondLst>
                            <p:childTnLst>
                              <p:par>
                                <p:cTn id="36" presetID="10" presetClass="entr" presetSubtype="0"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3" name="Google Shape;943;p41"/>
          <p:cNvSpPr/>
          <p:nvPr/>
        </p:nvSpPr>
        <p:spPr>
          <a:xfrm>
            <a:off x="-1273525" y="-1283225"/>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txBox="1">
            <a:spLocks noGrp="1"/>
          </p:cNvSpPr>
          <p:nvPr>
            <p:ph type="title"/>
          </p:nvPr>
        </p:nvSpPr>
        <p:spPr>
          <a:xfrm>
            <a:off x="868079" y="1651944"/>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Thank you!</a:t>
            </a:r>
            <a:endParaRPr dirty="0"/>
          </a:p>
        </p:txBody>
      </p:sp>
      <p:sp>
        <p:nvSpPr>
          <p:cNvPr id="946" name="Google Shape;946;p41"/>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end</a:t>
            </a:r>
            <a:endParaRPr dirty="0"/>
          </a:p>
        </p:txBody>
      </p:sp>
      <p:sp>
        <p:nvSpPr>
          <p:cNvPr id="5" name="Slide Number Placeholder 4">
            <a:extLst>
              <a:ext uri="{FF2B5EF4-FFF2-40B4-BE49-F238E27FC236}">
                <a16:creationId xmlns:a16="http://schemas.microsoft.com/office/drawing/2014/main" id="{F85DE84A-C7CE-4FF4-BD7B-E021449A915A}"/>
              </a:ext>
            </a:extLst>
          </p:cNvPr>
          <p:cNvSpPr>
            <a:spLocks noGrp="1"/>
          </p:cNvSpPr>
          <p:nvPr>
            <p:ph type="sldNum" sz="quarter" idx="11"/>
          </p:nvPr>
        </p:nvSpPr>
        <p:spPr/>
        <p:txBody>
          <a:bodyPr/>
          <a:lstStyle/>
          <a:p>
            <a:fld id="{B96F4E83-97C6-49E4-80AD-722C32EB5786}" type="slidenum">
              <a:rPr lang="en-US" smtClean="0"/>
              <a:pPr/>
              <a:t>26</a:t>
            </a:fld>
            <a:r>
              <a:rPr lang="en-US" dirty="0"/>
              <a:t>  |  © ESLKidStuff.com</a:t>
            </a:r>
          </a:p>
        </p:txBody>
      </p:sp>
      <p:sp>
        <p:nvSpPr>
          <p:cNvPr id="6" name="Subtitle 5">
            <a:extLst>
              <a:ext uri="{FF2B5EF4-FFF2-40B4-BE49-F238E27FC236}">
                <a16:creationId xmlns:a16="http://schemas.microsoft.com/office/drawing/2014/main" id="{5F899BE1-43AF-4A90-B363-91BCD16A55F5}"/>
              </a:ext>
            </a:extLst>
          </p:cNvPr>
          <p:cNvSpPr>
            <a:spLocks noGrp="1"/>
          </p:cNvSpPr>
          <p:nvPr>
            <p:ph type="subTitle" idx="1"/>
          </p:nvPr>
        </p:nvSpPr>
        <p:spPr>
          <a:xfrm>
            <a:off x="762921" y="3781050"/>
            <a:ext cx="3722075" cy="557700"/>
          </a:xfrm>
        </p:spPr>
        <p:txBody>
          <a:bodyPr/>
          <a:lstStyle/>
          <a:p>
            <a:r>
              <a:rPr lang="en-US" dirty="0"/>
              <a:t>© Copyright ESL </a:t>
            </a:r>
            <a:r>
              <a:rPr lang="en-US" dirty="0" err="1"/>
              <a:t>KidStuff</a:t>
            </a:r>
            <a:endParaRPr lang="en-US" dirty="0"/>
          </a:p>
          <a:p>
            <a:r>
              <a:rPr lang="en-US" dirty="0"/>
              <a:t>www.eslkidstuff.com</a:t>
            </a:r>
          </a:p>
        </p:txBody>
      </p:sp>
      <p:pic>
        <p:nvPicPr>
          <p:cNvPr id="49" name="Picture 48" descr="A picture containing drawing&#10;&#10;Description automatically generated">
            <a:extLst>
              <a:ext uri="{FF2B5EF4-FFF2-40B4-BE49-F238E27FC236}">
                <a16:creationId xmlns:a16="http://schemas.microsoft.com/office/drawing/2014/main" id="{E1FC616C-C4E2-402C-8878-D6DC7E8128DE}"/>
              </a:ext>
            </a:extLst>
          </p:cNvPr>
          <p:cNvPicPr>
            <a:picLocks noChangeAspect="1"/>
          </p:cNvPicPr>
          <p:nvPr/>
        </p:nvPicPr>
        <p:blipFill>
          <a:blip r:embed="rId3"/>
          <a:stretch>
            <a:fillRect/>
          </a:stretch>
        </p:blipFill>
        <p:spPr>
          <a:xfrm>
            <a:off x="965717" y="3328520"/>
            <a:ext cx="3546114" cy="504312"/>
          </a:xfrm>
          <a:prstGeom prst="rect">
            <a:avLst/>
          </a:prstGeom>
        </p:spPr>
      </p:pic>
      <p:pic>
        <p:nvPicPr>
          <p:cNvPr id="10" name="Picture 9">
            <a:extLst>
              <a:ext uri="{FF2B5EF4-FFF2-40B4-BE49-F238E27FC236}">
                <a16:creationId xmlns:a16="http://schemas.microsoft.com/office/drawing/2014/main" id="{C31C6457-483B-4B4A-BC14-3AE27D448B4E}"/>
              </a:ext>
            </a:extLst>
          </p:cNvPr>
          <p:cNvPicPr>
            <a:picLocks noChangeAspect="1"/>
          </p:cNvPicPr>
          <p:nvPr/>
        </p:nvPicPr>
        <p:blipFill>
          <a:blip r:embed="rId4"/>
          <a:stretch>
            <a:fillRect/>
          </a:stretch>
        </p:blipFill>
        <p:spPr>
          <a:xfrm flipH="1">
            <a:off x="5603238" y="1389864"/>
            <a:ext cx="3184281" cy="3245911"/>
          </a:xfrm>
          <a:prstGeom prst="rect">
            <a:avLst/>
          </a:prstGeom>
        </p:spPr>
      </p:pic>
      <p:grpSp>
        <p:nvGrpSpPr>
          <p:cNvPr id="2" name="Group 1">
            <a:extLst>
              <a:ext uri="{FF2B5EF4-FFF2-40B4-BE49-F238E27FC236}">
                <a16:creationId xmlns:a16="http://schemas.microsoft.com/office/drawing/2014/main" id="{1A8F0E5E-154B-06E2-2764-05AC0DD4FABB}"/>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7AEDE820-F982-750D-BC8B-55CB07985FB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1ECDEA67-9951-CD38-CB09-6ADA153BE6B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0BD23872-F83F-B32F-FDDA-AA5767B27A2D}"/>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5913AE53-45E2-DF13-268B-DDA4E4C0B5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14F831CB-9847-77F1-DD8D-AE8991CD05E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E10A2-A876-486B-A405-D384DB298FBE}"/>
              </a:ext>
            </a:extLst>
          </p:cNvPr>
          <p:cNvSpPr>
            <a:spLocks noGrp="1"/>
          </p:cNvSpPr>
          <p:nvPr>
            <p:ph type="sldNum" sz="quarter" idx="10"/>
          </p:nvPr>
        </p:nvSpPr>
        <p:spPr/>
        <p:txBody>
          <a:bodyPr/>
          <a:lstStyle/>
          <a:p>
            <a:fld id="{B96F4E83-97C6-49E4-80AD-722C32EB5786}" type="slidenum">
              <a:rPr lang="en-US" smtClean="0"/>
              <a:pPr/>
              <a:t>2</a:t>
            </a:fld>
            <a:r>
              <a:rPr lang="en-US"/>
              <a:t>  |  © ESLKidStuff.com</a:t>
            </a:r>
          </a:p>
        </p:txBody>
      </p:sp>
      <p:sp>
        <p:nvSpPr>
          <p:cNvPr id="3" name="Title 2">
            <a:extLst>
              <a:ext uri="{FF2B5EF4-FFF2-40B4-BE49-F238E27FC236}">
                <a16:creationId xmlns:a16="http://schemas.microsoft.com/office/drawing/2014/main" id="{86F15CEF-BC72-4392-A60E-733290ACDE38}"/>
              </a:ext>
            </a:extLst>
          </p:cNvPr>
          <p:cNvSpPr>
            <a:spLocks noGrp="1"/>
          </p:cNvSpPr>
          <p:nvPr>
            <p:ph type="title"/>
          </p:nvPr>
        </p:nvSpPr>
        <p:spPr/>
        <p:txBody>
          <a:bodyPr/>
          <a:lstStyle/>
          <a:p>
            <a:r>
              <a:rPr lang="en-US"/>
              <a:t>Warm up and</a:t>
            </a:r>
            <a:br>
              <a:rPr lang="en-US"/>
            </a:br>
            <a:r>
              <a:rPr lang="en-US"/>
              <a:t>Maintenance</a:t>
            </a:r>
          </a:p>
        </p:txBody>
      </p:sp>
      <p:sp>
        <p:nvSpPr>
          <p:cNvPr id="4" name="Text Placeholder 3">
            <a:extLst>
              <a:ext uri="{FF2B5EF4-FFF2-40B4-BE49-F238E27FC236}">
                <a16:creationId xmlns:a16="http://schemas.microsoft.com/office/drawing/2014/main" id="{B2280184-00F7-4174-AB07-6D900C0C84B3}"/>
              </a:ext>
            </a:extLst>
          </p:cNvPr>
          <p:cNvSpPr>
            <a:spLocks noGrp="1"/>
          </p:cNvSpPr>
          <p:nvPr>
            <p:ph type="body" sz="quarter" idx="11"/>
          </p:nvPr>
        </p:nvSpPr>
        <p:spPr>
          <a:xfrm>
            <a:off x="936790" y="2652666"/>
            <a:ext cx="5612866" cy="2092982"/>
          </a:xfrm>
        </p:spPr>
        <p:txBody>
          <a:bodyPr/>
          <a:lstStyle/>
          <a:p>
            <a:r>
              <a:rPr lang="en-US" dirty="0">
                <a:hlinkClick r:id="rId2" action="ppaction://hlinksldjump"/>
              </a:rPr>
              <a:t>Greetings</a:t>
            </a:r>
            <a:endParaRPr lang="en-US" dirty="0"/>
          </a:p>
          <a:p>
            <a:r>
              <a:rPr lang="en-US" dirty="0">
                <a:hlinkClick r:id="rId3" action="ppaction://hlinksldjump"/>
              </a:rPr>
              <a:t>Name tags</a:t>
            </a:r>
            <a:endParaRPr lang="en-US" dirty="0"/>
          </a:p>
          <a:p>
            <a:r>
              <a:rPr lang="en-US" dirty="0">
                <a:hlinkClick r:id="rId4" action="ppaction://hlinksldjump"/>
              </a:rPr>
              <a:t>Glove puppet greetings</a:t>
            </a:r>
            <a:endParaRPr lang="en-US" dirty="0"/>
          </a:p>
          <a:p>
            <a:r>
              <a:rPr lang="en-US" dirty="0">
                <a:hlinkClick r:id="rId5" action="ppaction://hlinksldjump"/>
              </a:rPr>
              <a:t>Sing “The Hello Song</a:t>
            </a:r>
            <a:r>
              <a:rPr lang="en-US" dirty="0"/>
              <a:t>”</a:t>
            </a:r>
          </a:p>
          <a:p>
            <a:r>
              <a:rPr lang="en-US" dirty="0">
                <a:hlinkClick r:id="rId6" action="ppaction://hlinksldjump"/>
              </a:rPr>
              <a:t>Name writing</a:t>
            </a:r>
            <a:endParaRPr lang="en-US" dirty="0"/>
          </a:p>
          <a:p>
            <a:r>
              <a:rPr lang="en-US" dirty="0">
                <a:hlinkClick r:id="rId7" action="ppaction://hlinksldjump"/>
              </a:rPr>
              <a:t>Homework check</a:t>
            </a:r>
            <a:endParaRPr lang="en-US" dirty="0"/>
          </a:p>
          <a:p>
            <a:r>
              <a:rPr lang="en-US" dirty="0">
                <a:hlinkClick r:id="rId8" action="ppaction://hlinksldjump"/>
              </a:rPr>
              <a:t>Do “Exercise routine” activity</a:t>
            </a:r>
            <a:endParaRPr lang="en-US" dirty="0"/>
          </a:p>
          <a:p>
            <a:r>
              <a:rPr lang="en-US" dirty="0">
                <a:hlinkClick r:id="rId9" action="ppaction://hlinksldjump"/>
              </a:rPr>
              <a:t>Review colors: red, blue, green, purple, yellow, pink, orange</a:t>
            </a:r>
            <a:endParaRPr lang="en-US" dirty="0"/>
          </a:p>
          <a:p>
            <a:r>
              <a:rPr lang="en-US" dirty="0">
                <a:hlinkClick r:id="rId10" action="ppaction://hlinksldjump"/>
              </a:rPr>
              <a:t>Play “Color pass”, “Color touch” and “Color hold up”</a:t>
            </a:r>
            <a:endParaRPr lang="en-US" dirty="0"/>
          </a:p>
          <a:p>
            <a:r>
              <a:rPr lang="en-US" dirty="0">
                <a:hlinkClick r:id="rId11" action="ppaction://hlinksldjump"/>
              </a:rPr>
              <a:t>Play "Balloon kick"</a:t>
            </a:r>
            <a:endParaRPr lang="en-US" dirty="0"/>
          </a:p>
          <a:p>
            <a:r>
              <a:rPr lang="en-US" dirty="0">
                <a:hlinkClick r:id="rId12" action="ppaction://hlinksldjump"/>
              </a:rPr>
              <a:t>Sing “The Rainbow Song”</a:t>
            </a:r>
            <a:endParaRPr lang="en-US" dirty="0"/>
          </a:p>
        </p:txBody>
      </p:sp>
      <p:sp>
        <p:nvSpPr>
          <p:cNvPr id="23" name="TextBox 22">
            <a:extLst>
              <a:ext uri="{FF2B5EF4-FFF2-40B4-BE49-F238E27FC236}">
                <a16:creationId xmlns:a16="http://schemas.microsoft.com/office/drawing/2014/main" id="{63728BB2-5081-47B8-B861-D6BB3923EAAE}"/>
              </a:ext>
            </a:extLst>
          </p:cNvPr>
          <p:cNvSpPr txBox="1"/>
          <p:nvPr/>
        </p:nvSpPr>
        <p:spPr>
          <a:xfrm>
            <a:off x="2835917" y="4857947"/>
            <a:ext cx="34721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through the slides ]</a:t>
            </a:r>
            <a:endParaRPr lang="en-US" sz="900" dirty="0">
              <a:solidFill>
                <a:schemeClr val="bg2"/>
              </a:solidFill>
              <a:latin typeface="+mn-lt"/>
            </a:endParaRPr>
          </a:p>
        </p:txBody>
      </p:sp>
      <p:pic>
        <p:nvPicPr>
          <p:cNvPr id="7" name="Picture 6">
            <a:extLst>
              <a:ext uri="{FF2B5EF4-FFF2-40B4-BE49-F238E27FC236}">
                <a16:creationId xmlns:a16="http://schemas.microsoft.com/office/drawing/2014/main" id="{713552E8-7662-481F-A7F8-6965A0BDDFF1}"/>
              </a:ext>
            </a:extLst>
          </p:cNvPr>
          <p:cNvPicPr>
            <a:picLocks noChangeAspect="1"/>
          </p:cNvPicPr>
          <p:nvPr/>
        </p:nvPicPr>
        <p:blipFill>
          <a:blip r:embed="rId13"/>
          <a:stretch>
            <a:fillRect/>
          </a:stretch>
        </p:blipFill>
        <p:spPr>
          <a:xfrm>
            <a:off x="-1738329" y="1898893"/>
            <a:ext cx="1605861" cy="2846755"/>
          </a:xfrm>
          <a:prstGeom prst="rect">
            <a:avLst/>
          </a:prstGeom>
        </p:spPr>
      </p:pic>
      <p:grpSp>
        <p:nvGrpSpPr>
          <p:cNvPr id="5" name="Group 4">
            <a:extLst>
              <a:ext uri="{FF2B5EF4-FFF2-40B4-BE49-F238E27FC236}">
                <a16:creationId xmlns:a16="http://schemas.microsoft.com/office/drawing/2014/main" id="{54849256-6258-D4F2-405E-170D7D440D33}"/>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17474D22-A86D-CD1D-81AB-0F98090360A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300A27B2-0DC2-04D9-9007-95B6122A6EB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249B33AB-3345-A076-541A-1F9547E0CCB4}"/>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FB97175F-AB53-3B84-6F6A-5409588BA04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EA3FF002-AB98-F4ED-D3AD-387F48924C3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3985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05556E-6 0.01173 L -3.05556E-6 0.01204 C 0.00052 0.0071 0.0007 0.00216 0.00104 -0.00278 C 0.00122 -0.00432 0.00174 -0.00525 0.00191 -0.00679 C 0.00243 -0.01019 0.00278 -0.01389 0.00348 -0.01728 C 0.004 -0.01883 0.00434 -0.01975 0.00452 -0.0213 C 0.00573 -0.02963 0.00417 -0.02624 0.00695 -0.03056 C 0.00712 -0.03272 0.00799 -0.04105 0.00868 -0.04414 C 0.00938 -0.04691 0.01025 -0.04908 0.01111 -0.05185 C 0.01146 -0.05401 0.01181 -0.05556 0.01216 -0.0571 C 0.0125 -0.05988 0.0132 -0.06235 0.01372 -0.06543 C 0.01407 -0.06821 0.01459 -0.07161 0.01545 -0.07438 C 0.01598 -0.07624 0.0165 -0.07778 0.01702 -0.07994 C 0.01736 -0.08179 0.01823 -0.08951 0.01875 -0.09167 C 0.01927 -0.09352 0.01997 -0.09537 0.02049 -0.09722 C 0.02101 -0.09938 0.02153 -0.10124 0.02205 -0.1037 C 0.02275 -0.10525 0.02344 -0.1071 0.02396 -0.10895 C 0.02448 -0.11204 0.02518 -0.12037 0.02622 -0.12253 C 0.02952 -0.12747 0.0283 -0.12438 0.03073 -0.13025 C 0.0316 -0.13457 0.03143 -0.13488 0.03316 -0.1392 C 0.03351 -0.14074 0.03438 -0.14198 0.0349 -0.14321 C 0.04132 -0.16204 0.03177 -0.13889 0.0441 -0.16728 C 0.04566 -0.17037 0.04723 -0.17315 0.04827 -0.17654 C 0.04931 -0.17932 0.04983 -0.1821 0.05087 -0.18457 C 0.05243 -0.18766 0.05486 -0.18951 0.05695 -0.19259 C 0.05886 -0.19568 0.06077 -0.19908 0.06268 -0.20185 C 0.07014 -0.21204 0.06702 -0.20556 0.07552 -0.21358 C 0.07934 -0.21728 0.08316 -0.22099 0.08629 -0.22562 C 0.08837 -0.2284 0.08993 -0.23148 0.09236 -0.23364 C 0.09427 -0.23519 0.09636 -0.23488 0.09827 -0.23611 C 0.11094 -0.24537 0.10052 -0.24074 0.11146 -0.24691 C 0.12535 -0.25463 0.10712 -0.24228 0.12743 -0.25463 C 0.13021 -0.25679 0.13299 -0.25895 0.13594 -0.26019 C 0.1467 -0.26451 0.12969 -0.25803 0.14427 -0.26266 C 0.15903 -0.2679 0.1441 -0.26358 0.15608 -0.26667 C 0.16407 -0.26636 0.17188 -0.26698 0.17986 -0.26574 C 0.1816 -0.26543 0.18264 -0.26235 0.1842 -0.26173 C 0.18525 -0.2608 0.18629 -0.2608 0.1875 -0.26019 C 0.19202 -0.24969 0.18611 -0.26235 0.19184 -0.2537 C 0.19775 -0.24414 0.1941 -0.24815 0.19844 -0.24012 C 0.20608 -0.22654 0.19792 -0.2429 0.20452 -0.22963 C 0.20469 -0.2284 0.20469 -0.22716 0.20521 -0.22562 C 0.2099 -0.21235 0.20573 -0.22593 0.20938 -0.21759 C 0.21059 -0.21574 0.21146 -0.21327 0.21198 -0.21111 C 0.21632 -0.1963 0.21146 -0.20833 0.21528 -0.19908 C 0.21545 -0.19691 0.21563 -0.19475 0.21632 -0.19259 C 0.21667 -0.19105 0.21754 -0.18982 0.21789 -0.18858 C 0.21841 -0.18642 0.21823 -0.18395 0.21893 -0.18179 C 0.21927 -0.17994 0.21997 -0.1784 0.22049 -0.17654 C 0.22223 -0.16975 0.22049 -0.17222 0.22223 -0.16482 C 0.22257 -0.16266 0.22344 -0.16111 0.22379 -0.15926 C 0.22657 -0.15031 0.22448 -0.15556 0.22639 -0.14877 C 0.22674 -0.14661 0.22743 -0.14414 0.22813 -0.14228 C 0.22813 -0.14198 0.22969 -0.12716 0.23073 -0.12346 C 0.23143 -0.12037 0.23282 -0.11482 0.23403 -0.11204 C 0.23455 -0.11019 0.23507 -0.10895 0.23559 -0.10803 C 0.23594 -0.10309 0.23681 -0.09815 0.2375 -0.09321 C 0.23768 -0.09136 0.23785 -0.08951 0.2382 -0.08766 C 0.23907 -0.08395 0.24063 -0.08087 0.2415 -0.07716 C 0.24219 -0.075 0.24271 -0.07315 0.24323 -0.07037 C 0.24375 -0.06574 0.24427 -0.06049 0.24479 -0.05587 C 0.24549 -0.05401 0.24618 -0.05154 0.2467 -0.04908 C 0.24723 -0.04661 0.24757 -0.04414 0.24844 -0.04136 C 0.24896 -0.0392 0.24966 -0.03673 0.25 -0.03457 C 0.25243 -0.02377 0.24914 -0.03488 0.25261 -0.02377 C 0.25295 -0.0213 0.2533 -0.01605 0.25434 -0.01327 C 0.25469 -0.01204 0.25556 -0.0108 0.25608 -0.00926 C 0.25608 -0.00803 0.25643 -0.00679 0.25677 -0.00525 C 0.25729 -0.00278 0.25712 9.87654E-7 0.25764 0.00278 C 0.25799 0.00432 0.25868 0.00617 0.2592 0.00772 C 0.26164 0.0287 0.25851 0.00278 0.26181 0.02376 C 0.26198 0.02562 0.26233 0.02716 0.2625 0.02932 C 0.2632 0.03117 0.2632 0.03364 0.26372 0.0358 C 0.26407 0.03734 0.26476 0.03827 0.26511 0.03981 C 0.26545 0.04197 0.26563 0.04413 0.26615 0.0463 C 0.26632 0.04784 0.26702 0.05185 0.26702 0.05031 C 0.26806 -0.01173 0.26823 -0.07377 0.26945 -0.13519 C 0.26962 -0.1392 0.26997 -0.14321 0.27032 -0.14722 C 0.27136 -0.16049 0.27257 -0.16945 0.27552 -0.18179 C 0.27657 -0.18704 0.27848 -0.19167 0.27952 -0.19661 C 0.28039 -0.20031 0.28125 -0.20432 0.28229 -0.20833 C 0.28542 -0.22315 0.28854 -0.23488 0.29132 -0.24969 C 0.29827 -0.28642 0.29202 -0.25617 0.29653 -0.27469 C 0.29705 -0.27716 0.2974 -0.28025 0.29827 -0.28272 C 0.29966 -0.28735 0.30191 -0.29136 0.30313 -0.29599 C 0.30452 -0.29969 0.30469 -0.30432 0.3066 -0.30679 C 0.31042 -0.31049 0.30868 -0.30803 0.31164 -0.31482 C 0.31337 -0.32191 0.31146 -0.31605 0.31615 -0.3213 C 0.31702 -0.32253 0.31754 -0.32408 0.31841 -0.32531 C 0.32014 -0.32716 0.32223 -0.32809 0.32344 -0.33056 C 0.32414 -0.33117 0.32448 -0.33241 0.32535 -0.33333 C 0.32882 -0.33704 0.32882 -0.33673 0.33212 -0.33858 C 0.33247 -0.33982 0.33282 -0.34167 0.33368 -0.34259 C 0.33455 -0.34321 0.33542 -0.34321 0.33611 -0.34383 C 0.33768 -0.34506 0.33907 -0.3463 0.34045 -0.34784 C 0.3415 -0.34908 0.34271 -0.35062 0.34393 -0.35185 C 0.34497 -0.35309 0.34688 -0.3534 0.34792 -0.35432 C 0.35365 -0.35833 0.34914 -0.35617 0.35486 -0.35833 C 0.35608 -0.35772 0.35747 -0.35803 0.35834 -0.3571 C 0.35938 -0.35587 0.35973 -0.3534 0.36094 -0.35185 C 0.36615 -0.34228 0.36077 -0.35401 0.36598 -0.34259 C 0.3665 -0.34136 0.36702 -0.33982 0.36754 -0.33858 C 0.36858 -0.33611 0.36927 -0.33395 0.37014 -0.33179 C 0.37205 -0.32778 0.37431 -0.32408 0.37604 -0.31975 C 0.37986 -0.31019 0.38212 -0.29908 0.38611 -0.2892 L 0.39375 -0.27068 C 0.39584 -0.26019 0.3974 -0.24969 0.39966 -0.23889 C 0.40313 -0.22253 0.40799 -0.20679 0.41077 -0.18982 C 0.41632 -0.15463 0.41407 -0.17253 0.41754 -0.13673 C 0.41789 -0.12932 0.41823 -0.12161 0.41841 -0.1142 C 0.41997 -0.02161 0.41806 -0.07593 0.41997 -0.02778 C 0.42032 0.0287 0.41997 0.08518 0.42101 0.14167 C 0.42101 0.14413 0.42153 0.13765 0.42153 0.13518 C 0.42257 0.04105 0.42188 -0.0537 0.42414 -0.14722 C 0.42448 -0.16266 0.42848 -0.17747 0.43004 -0.19259 C 0.43924 -0.27006 0.43004 -0.21173 0.44184 -0.27346 C 0.44514 -0.29043 0.4474 -0.30494 0.45139 -0.3213 C 0.45261 -0.32624 0.454 -0.33087 0.45556 -0.3358 C 0.4566 -0.33889 0.45764 -0.34228 0.45903 -0.34506 C 0.4599 -0.34753 0.46094 -0.34969 0.46233 -0.35185 C 0.46285 -0.35309 0.46354 -0.35432 0.46389 -0.35587 C 0.46459 -0.35772 0.46476 -0.35957 0.46545 -0.36111 C 0.46615 -0.36204 0.46736 -0.36266 0.46823 -0.36358 C 0.475 -0.3713 0.46806 -0.36512 0.475 -0.36914 C 0.4783 -0.37099 0.4816 -0.37408 0.48525 -0.37562 C 0.50052 -0.38241 0.48125 -0.37346 0.49705 -0.3821 C 0.49861 -0.38333 0.50087 -0.38395 0.50278 -0.38488 C 0.50521 -0.38611 0.50782 -0.38766 0.51042 -0.38889 C 0.51563 -0.38766 0.52084 -0.38827 0.52552 -0.38488 C 0.52813 -0.38333 0.52917 -0.37901 0.53073 -0.37562 C 0.53924 -0.35525 0.54289 -0.34691 0.5474 -0.32531 C 0.55174 -0.30648 0.55556 -0.28735 0.5592 -0.26821 C 0.56094 -0.26111 0.56389 -0.24691 0.56389 -0.24661 C 0.56441 -0.24105 0.56545 -0.23549 0.56545 -0.22963 C 0.56615 -0.09969 0.56285 0.03055 0.56615 0.1608 L 0.56684 -0.1608 C 0.56806 -0.19198 0.58056 -0.22901 0.5875 -0.26019 C 0.59011 -0.27315 0.59202 -0.2858 0.59497 -0.29877 C 0.59792 -0.3108 0.60191 -0.32222 0.60417 -0.33457 C 0.60608 -0.34475 0.60903 -0.36142 0.61268 -0.36914 C 0.61372 -0.37068 0.61459 -0.37253 0.61528 -0.37438 C 0.61598 -0.37593 0.61632 -0.37809 0.61702 -0.37963 C 0.61823 -0.3821 0.61962 -0.38457 0.62118 -0.38611 C 0.62344 -0.38889 0.62552 -0.39198 0.62813 -0.39414 C 0.63229 -0.39877 0.63664 -0.40247 0.64063 -0.40772 C 0.64184 -0.40926 0.64323 -0.41142 0.64479 -0.41266 C 0.64618 -0.4142 0.64775 -0.41451 0.64914 -0.41543 C 0.65469 -0.41914 0.65 -0.41728 0.65591 -0.41914 C 0.6592 -0.41821 0.66285 -0.4179 0.66615 -0.41543 C 0.66736 -0.4142 0.66806 -0.41111 0.66945 -0.40864 C 0.675 -0.39661 0.68125 -0.38148 0.68542 -0.36914 C 0.69271 -0.34722 0.69045 -0.34815 0.69462 -0.32654 C 0.70052 -0.29784 0.69931 -0.3108 0.70417 -0.28272 C 0.70539 -0.27531 0.70608 -0.26759 0.70747 -0.26019 C 0.70868 -0.25278 0.71077 -0.24537 0.71164 -0.23766 C 0.71389 -0.22222 0.71667 -0.19136 0.71667 -0.19105 C 0.71702 -0.18364 0.71719 -0.17624 0.71771 -0.16883 C 0.71823 -0.1571 0.71927 -0.13426 0.71927 -0.13395 C 0.7191 -0.0463 0.71459 0.04197 0.71858 0.12994 C 0.72223 0.21111 0.71841 -0.03364 0.72014 -0.11574 C 0.72032 -0.12068 0.72743 -0.14691 0.72848 -0.15278 C 0.73837 -0.20185 0.72188 -0.14105 0.74289 -0.22438 C 0.74705 -0.24043 0.74879 -0.24661 0.75226 -0.26266 C 0.75348 -0.26852 0.75452 -0.27438 0.75573 -0.28025 C 0.7566 -0.28488 0.75712 -0.28982 0.75816 -0.29475 C 0.77483 -0.36636 0.75313 -0.26883 0.7658 -0.31852 C 0.77952 -0.37222 0.76806 -0.33087 0.77518 -0.36235 C 0.77778 -0.37346 0.77865 -0.37624 0.78195 -0.38611 C 0.78247 -0.39012 0.78264 -0.39445 0.78351 -0.39815 C 0.7842 -0.40124 0.78664 -0.40463 0.78854 -0.40617 C 0.78976 -0.4071 0.7908 -0.4071 0.79202 -0.40772 C 0.79462 -0.40679 0.7974 -0.40679 0.79948 -0.40463 C 0.80174 -0.40309 0.80295 -0.39938 0.80469 -0.39691 C 0.80573 -0.39537 0.80695 -0.39414 0.80816 -0.3929 C 0.8092 -0.39012 0.81042 -0.38766 0.81164 -0.38488 C 0.8158 -0.37315 0.81198 -0.38025 0.81632 -0.37315 C 0.81702 -0.37068 0.81771 -0.36852 0.81823 -0.36636 C 0.81841 -0.36512 0.81875 -0.36358 0.8191 -0.36235 C 0.82014 -0.35772 0.8217 -0.3537 0.82223 -0.34908 C 0.82361 -0.34198 0.82292 -0.34537 0.825 -0.33858 C 0.82552 -0.33395 0.82743 -0.32284 0.82761 -0.31728 C 0.82917 -0.21667 0.82188 -0.25216 0.82917 -0.21759 C 0.82952 -0.21482 0.82969 -0.21173 0.83004 -0.20833 C 0.83039 -0.2071 0.83073 -0.20587 0.83091 -0.20432 C 0.83316 -0.19198 0.82986 -0.2071 0.83334 -0.19259 C 0.8349 -0.18642 0.83368 -0.19012 0.83525 -0.18333 C 0.83559 -0.18056 0.83629 -0.17778 0.83681 -0.17531 C 0.83698 -0.17377 0.83785 -0.17284 0.83785 -0.1713 L 0.83785 -0.14877 " pathEditMode="relative" rAng="0" ptsTypes="AAAAAAAAAAAAAAAAAAAAAAAAAAAAAAAAAAAAAAAAAAAAAAAAAAAAAAAAAAAAAAAAAAAAAAAAAAAAAAAAAAAAAAAAAAAAAAAAAAAAAAAAAAAAAAAAAAAAAAAAAAAAAAAAAAAAAAAAAAAAAAAAAAAAAAAAAAAAAAAAAAAAAAAAAAAAAAAAAAAAAAAAAAAAA">
                                      <p:cBhvr>
                                        <p:cTn id="14" dur="4000" fill="hold"/>
                                        <p:tgtEl>
                                          <p:spTgt spid="7"/>
                                        </p:tgtEl>
                                        <p:attrNameLst>
                                          <p:attrName>ppt_x</p:attrName>
                                          <p:attrName>ppt_y</p:attrName>
                                        </p:attrNameLst>
                                      </p:cBhvr>
                                      <p:rCtr x="41892" y="-14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3</a:t>
            </a:fld>
            <a:r>
              <a:rPr lang="en-US"/>
              <a:t>  |  © ESLKidStuff.com</a:t>
            </a:r>
          </a:p>
        </p:txBody>
      </p:sp>
      <p:grpSp>
        <p:nvGrpSpPr>
          <p:cNvPr id="30" name="Group 29">
            <a:extLst>
              <a:ext uri="{FF2B5EF4-FFF2-40B4-BE49-F238E27FC236}">
                <a16:creationId xmlns:a16="http://schemas.microsoft.com/office/drawing/2014/main" id="{0DBCAF64-3756-4CF2-890B-E61797B7AC78}"/>
              </a:ext>
            </a:extLst>
          </p:cNvPr>
          <p:cNvGrpSpPr/>
          <p:nvPr/>
        </p:nvGrpSpPr>
        <p:grpSpPr>
          <a:xfrm>
            <a:off x="3246730" y="377457"/>
            <a:ext cx="2561276" cy="1610471"/>
            <a:chOff x="3822745" y="381762"/>
            <a:chExt cx="2561276" cy="1610471"/>
          </a:xfrm>
        </p:grpSpPr>
        <p:sp>
          <p:nvSpPr>
            <p:cNvPr id="31" name="Speech Bubble: Oval 30">
              <a:extLst>
                <a:ext uri="{FF2B5EF4-FFF2-40B4-BE49-F238E27FC236}">
                  <a16:creationId xmlns:a16="http://schemas.microsoft.com/office/drawing/2014/main" id="{022AF2D6-095F-4B77-8BBA-57F1A737CCF3}"/>
                </a:ext>
              </a:extLst>
            </p:cNvPr>
            <p:cNvSpPr/>
            <p:nvPr/>
          </p:nvSpPr>
          <p:spPr>
            <a:xfrm>
              <a:off x="3822745" y="381762"/>
              <a:ext cx="2497541" cy="1610471"/>
            </a:xfrm>
            <a:prstGeom prst="wedgeEllipseCallout">
              <a:avLst>
                <a:gd name="adj1" fmla="val -66544"/>
                <a:gd name="adj2" fmla="val 79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5F59598-528E-4CFD-94EB-7CB33D243B4F}"/>
                </a:ext>
              </a:extLst>
            </p:cNvPr>
            <p:cNvSpPr txBox="1"/>
            <p:nvPr/>
          </p:nvSpPr>
          <p:spPr>
            <a:xfrm>
              <a:off x="4098664" y="675884"/>
              <a:ext cx="2285357" cy="1015663"/>
            </a:xfrm>
            <a:prstGeom prst="rect">
              <a:avLst/>
            </a:prstGeom>
            <a:noFill/>
          </p:spPr>
          <p:txBody>
            <a:bodyPr wrap="square" rtlCol="0">
              <a:spAutoFit/>
            </a:bodyPr>
            <a:lstStyle/>
            <a:p>
              <a:r>
                <a:rPr lang="en-US" sz="6000">
                  <a:latin typeface="+mn-lt"/>
                </a:rPr>
                <a:t>Hello!</a:t>
              </a:r>
            </a:p>
          </p:txBody>
        </p:sp>
      </p:gr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1303809"/>
            </a:xfrm>
            <a:prstGeom prst="rect">
              <a:avLst/>
            </a:prstGeom>
            <a:noFill/>
          </p:spPr>
          <p:txBody>
            <a:bodyPr wrap="square" lIns="36000" tIns="36000" rIns="36000" bIns="36000" rtlCol="0">
              <a:spAutoFit/>
            </a:bodyPr>
            <a:lstStyle/>
            <a:p>
              <a:r>
                <a:rPr lang="en-US" sz="1000" b="1" dirty="0">
                  <a:latin typeface="+mn-lt"/>
                </a:rPr>
                <a:t>Greetings</a:t>
              </a:r>
            </a:p>
            <a:p>
              <a:r>
                <a:rPr lang="en-US" sz="1000" dirty="0">
                  <a:latin typeface="+mn-lt"/>
                </a:rPr>
                <a:t>Greet the students by name as they enter the classroom and gesture for them to sit down (on cushions if you have them) in a fan-shape around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roup 73">
            <a:extLst>
              <a:ext uri="{FF2B5EF4-FFF2-40B4-BE49-F238E27FC236}">
                <a16:creationId xmlns:a16="http://schemas.microsoft.com/office/drawing/2014/main" id="{4B028394-B9BF-4D33-B567-19D13642C4E5}"/>
              </a:ext>
            </a:extLst>
          </p:cNvPr>
          <p:cNvGrpSpPr/>
          <p:nvPr/>
        </p:nvGrpSpPr>
        <p:grpSpPr>
          <a:xfrm>
            <a:off x="5608958" y="4556034"/>
            <a:ext cx="1550126" cy="406729"/>
            <a:chOff x="4527163" y="4331200"/>
            <a:chExt cx="1550126" cy="406729"/>
          </a:xfrm>
        </p:grpSpPr>
        <p:sp>
          <p:nvSpPr>
            <p:cNvPr id="73" name="Oval 72">
              <a:extLst>
                <a:ext uri="{FF2B5EF4-FFF2-40B4-BE49-F238E27FC236}">
                  <a16:creationId xmlns:a16="http://schemas.microsoft.com/office/drawing/2014/main" id="{34E4DC4F-6A03-4405-87B0-69461F9B2BC5}"/>
                </a:ext>
              </a:extLst>
            </p:cNvPr>
            <p:cNvSpPr/>
            <p:nvPr/>
          </p:nvSpPr>
          <p:spPr>
            <a:xfrm>
              <a:off x="4527163" y="4331200"/>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8CEB2AC-E0F5-41BB-9449-680FE81953D1}"/>
                </a:ext>
              </a:extLst>
            </p:cNvPr>
            <p:cNvSpPr txBox="1"/>
            <p:nvPr/>
          </p:nvSpPr>
          <p:spPr>
            <a:xfrm>
              <a:off x="4700865" y="4379436"/>
              <a:ext cx="1210588" cy="307777"/>
            </a:xfrm>
            <a:prstGeom prst="rect">
              <a:avLst/>
            </a:prstGeom>
            <a:noFill/>
          </p:spPr>
          <p:txBody>
            <a:bodyPr wrap="none" rtlCol="0">
              <a:spAutoFit/>
            </a:bodyPr>
            <a:lstStyle/>
            <a:p>
              <a:pPr algn="ctr"/>
              <a:r>
                <a:rPr lang="en-US" dirty="0">
                  <a:latin typeface="+mn-lt"/>
                </a:rPr>
                <a:t>Let’s sit down</a:t>
              </a:r>
            </a:p>
          </p:txBody>
        </p:sp>
      </p:grpSp>
      <p:pic>
        <p:nvPicPr>
          <p:cNvPr id="75" name="Picture 74">
            <a:extLst>
              <a:ext uri="{FF2B5EF4-FFF2-40B4-BE49-F238E27FC236}">
                <a16:creationId xmlns:a16="http://schemas.microsoft.com/office/drawing/2014/main" id="{F1C1255D-8E24-4E00-BC7E-D3E1E42C3B7D}"/>
              </a:ext>
            </a:extLst>
          </p:cNvPr>
          <p:cNvPicPr>
            <a:picLocks noChangeAspect="1"/>
          </p:cNvPicPr>
          <p:nvPr/>
        </p:nvPicPr>
        <p:blipFill>
          <a:blip r:embed="rId2"/>
          <a:stretch>
            <a:fillRect/>
          </a:stretch>
        </p:blipFill>
        <p:spPr>
          <a:xfrm>
            <a:off x="3738403" y="2128386"/>
            <a:ext cx="3227744" cy="2150579"/>
          </a:xfrm>
          <a:prstGeom prst="rect">
            <a:avLst/>
          </a:prstGeom>
        </p:spPr>
      </p:pic>
      <p:sp>
        <p:nvSpPr>
          <p:cNvPr id="76" name="TextBox 75">
            <a:extLst>
              <a:ext uri="{FF2B5EF4-FFF2-40B4-BE49-F238E27FC236}">
                <a16:creationId xmlns:a16="http://schemas.microsoft.com/office/drawing/2014/main" id="{3A16D1E4-F265-474F-BB87-849EFE8530A8}"/>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1</a:t>
            </a:r>
          </a:p>
        </p:txBody>
      </p:sp>
      <p:sp>
        <p:nvSpPr>
          <p:cNvPr id="77" name="TextBox 76">
            <a:extLst>
              <a:ext uri="{FF2B5EF4-FFF2-40B4-BE49-F238E27FC236}">
                <a16:creationId xmlns:a16="http://schemas.microsoft.com/office/drawing/2014/main" id="{EF9D0C2B-4DF2-4379-9351-2F8A55A083E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78" name="Picture 77">
            <a:extLst>
              <a:ext uri="{FF2B5EF4-FFF2-40B4-BE49-F238E27FC236}">
                <a16:creationId xmlns:a16="http://schemas.microsoft.com/office/drawing/2014/main" id="{4DE37CFB-9DDC-4228-9A16-45BE37261CB0}"/>
              </a:ext>
            </a:extLst>
          </p:cNvPr>
          <p:cNvPicPr>
            <a:picLocks noChangeAspect="1"/>
          </p:cNvPicPr>
          <p:nvPr/>
        </p:nvPicPr>
        <p:blipFill>
          <a:blip r:embed="rId3"/>
          <a:stretch>
            <a:fillRect/>
          </a:stretch>
        </p:blipFill>
        <p:spPr>
          <a:xfrm>
            <a:off x="694828" y="891821"/>
            <a:ext cx="2177251" cy="3752283"/>
          </a:xfrm>
          <a:prstGeom prst="rect">
            <a:avLst/>
          </a:prstGeom>
        </p:spPr>
      </p:pic>
      <p:grpSp>
        <p:nvGrpSpPr>
          <p:cNvPr id="79" name="Group 78">
            <a:extLst>
              <a:ext uri="{FF2B5EF4-FFF2-40B4-BE49-F238E27FC236}">
                <a16:creationId xmlns:a16="http://schemas.microsoft.com/office/drawing/2014/main" id="{8AF87E7A-F0DE-4740-80D8-C0346BEAE045}"/>
              </a:ext>
            </a:extLst>
          </p:cNvPr>
          <p:cNvGrpSpPr/>
          <p:nvPr/>
        </p:nvGrpSpPr>
        <p:grpSpPr>
          <a:xfrm>
            <a:off x="6014824" y="103220"/>
            <a:ext cx="1218002" cy="553998"/>
            <a:chOff x="6733127" y="563284"/>
            <a:chExt cx="1805376" cy="437026"/>
          </a:xfrm>
        </p:grpSpPr>
        <p:sp>
          <p:nvSpPr>
            <p:cNvPr id="80" name="Arrow: Pentagon 79">
              <a:extLst>
                <a:ext uri="{FF2B5EF4-FFF2-40B4-BE49-F238E27FC236}">
                  <a16:creationId xmlns:a16="http://schemas.microsoft.com/office/drawing/2014/main" id="{20DE2BAB-1868-4908-B228-DDDEF73E47A3}"/>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71ABF167-7299-4E1A-BA39-810ADD230C13}"/>
                </a:ext>
              </a:extLst>
            </p:cNvPr>
            <p:cNvSpPr txBox="1"/>
            <p:nvPr/>
          </p:nvSpPr>
          <p:spPr>
            <a:xfrm>
              <a:off x="6733127" y="563284"/>
              <a:ext cx="1672420" cy="437026"/>
            </a:xfrm>
            <a:prstGeom prst="rect">
              <a:avLst/>
            </a:prstGeom>
            <a:noFill/>
          </p:spPr>
          <p:txBody>
            <a:bodyPr wrap="square" rtlCol="0">
              <a:spAutoFit/>
            </a:bodyPr>
            <a:lstStyle/>
            <a:p>
              <a:r>
                <a:rPr lang="en-US" sz="1000" dirty="0">
                  <a:solidFill>
                    <a:schemeClr val="bg1"/>
                  </a:solidFill>
                  <a:latin typeface="+mn-lt"/>
                </a:rPr>
                <a:t>Teacher’s notes are here on every lesson slide.</a:t>
              </a:r>
            </a:p>
          </p:txBody>
        </p:sp>
      </p:grpSp>
      <p:grpSp>
        <p:nvGrpSpPr>
          <p:cNvPr id="3" name="Group 2">
            <a:extLst>
              <a:ext uri="{FF2B5EF4-FFF2-40B4-BE49-F238E27FC236}">
                <a16:creationId xmlns:a16="http://schemas.microsoft.com/office/drawing/2014/main" id="{9B682060-6C6D-B567-5DA7-12BAE7BD0314}"/>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DCB768B7-D5FF-089E-D3B6-67540666824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9B2424F7-3E76-2C9A-D4A3-2FA9FB9401B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77C4E1E7-C7F8-597E-BF19-0BD300700F33}"/>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1959E31F-4195-BEDC-E93A-80B3A9A0C4E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B55169E2-A215-F821-ECE7-6E02BA1C965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1879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80">
                                          <p:stCondLst>
                                            <p:cond delay="0"/>
                                          </p:stCondLst>
                                        </p:cTn>
                                        <p:tgtEl>
                                          <p:spTgt spid="78"/>
                                        </p:tgtEl>
                                      </p:cBhvr>
                                    </p:animEffect>
                                    <p:anim calcmode="lin" valueType="num">
                                      <p:cBhvr>
                                        <p:cTn id="20"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25" dur="26">
                                          <p:stCondLst>
                                            <p:cond delay="650"/>
                                          </p:stCondLst>
                                        </p:cTn>
                                        <p:tgtEl>
                                          <p:spTgt spid="78"/>
                                        </p:tgtEl>
                                      </p:cBhvr>
                                      <p:to x="100000" y="60000"/>
                                    </p:animScale>
                                    <p:animScale>
                                      <p:cBhvr>
                                        <p:cTn id="26" dur="166" decel="50000">
                                          <p:stCondLst>
                                            <p:cond delay="676"/>
                                          </p:stCondLst>
                                        </p:cTn>
                                        <p:tgtEl>
                                          <p:spTgt spid="78"/>
                                        </p:tgtEl>
                                      </p:cBhvr>
                                      <p:to x="100000" y="100000"/>
                                    </p:animScale>
                                    <p:animScale>
                                      <p:cBhvr>
                                        <p:cTn id="27" dur="26">
                                          <p:stCondLst>
                                            <p:cond delay="1312"/>
                                          </p:stCondLst>
                                        </p:cTn>
                                        <p:tgtEl>
                                          <p:spTgt spid="78"/>
                                        </p:tgtEl>
                                      </p:cBhvr>
                                      <p:to x="100000" y="80000"/>
                                    </p:animScale>
                                    <p:animScale>
                                      <p:cBhvr>
                                        <p:cTn id="28" dur="166" decel="50000">
                                          <p:stCondLst>
                                            <p:cond delay="1338"/>
                                          </p:stCondLst>
                                        </p:cTn>
                                        <p:tgtEl>
                                          <p:spTgt spid="78"/>
                                        </p:tgtEl>
                                      </p:cBhvr>
                                      <p:to x="100000" y="100000"/>
                                    </p:animScale>
                                    <p:animScale>
                                      <p:cBhvr>
                                        <p:cTn id="29" dur="26">
                                          <p:stCondLst>
                                            <p:cond delay="1642"/>
                                          </p:stCondLst>
                                        </p:cTn>
                                        <p:tgtEl>
                                          <p:spTgt spid="78"/>
                                        </p:tgtEl>
                                      </p:cBhvr>
                                      <p:to x="100000" y="90000"/>
                                    </p:animScale>
                                    <p:animScale>
                                      <p:cBhvr>
                                        <p:cTn id="30" dur="166" decel="50000">
                                          <p:stCondLst>
                                            <p:cond delay="1668"/>
                                          </p:stCondLst>
                                        </p:cTn>
                                        <p:tgtEl>
                                          <p:spTgt spid="78"/>
                                        </p:tgtEl>
                                      </p:cBhvr>
                                      <p:to x="100000" y="100000"/>
                                    </p:animScale>
                                    <p:animScale>
                                      <p:cBhvr>
                                        <p:cTn id="31" dur="26">
                                          <p:stCondLst>
                                            <p:cond delay="1808"/>
                                          </p:stCondLst>
                                        </p:cTn>
                                        <p:tgtEl>
                                          <p:spTgt spid="78"/>
                                        </p:tgtEl>
                                      </p:cBhvr>
                                      <p:to x="100000" y="95000"/>
                                    </p:animScale>
                                    <p:animScale>
                                      <p:cBhvr>
                                        <p:cTn id="32" dur="166" decel="50000">
                                          <p:stCondLst>
                                            <p:cond delay="1834"/>
                                          </p:stCondLst>
                                        </p:cTn>
                                        <p:tgtEl>
                                          <p:spTgt spid="78"/>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1000"/>
                                        <p:tgtEl>
                                          <p:spTgt spid="7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childTnLst>
                          </p:cTn>
                        </p:par>
                        <p:par>
                          <p:cTn id="45" fill="hold">
                            <p:stCondLst>
                              <p:cond delay="6000"/>
                            </p:stCondLst>
                            <p:childTnLst>
                              <p:par>
                                <p:cTn id="46" presetID="35" presetClass="path" presetSubtype="0" accel="50000" decel="50000" fill="hold" nodeType="afterEffect">
                                  <p:stCondLst>
                                    <p:cond delay="0"/>
                                  </p:stCondLst>
                                  <p:childTnLst>
                                    <p:animMotion origin="layout" path="M -1.66667E-6 0 L -0.16372 0 " pathEditMode="relative" rAng="0" ptsTypes="AA">
                                      <p:cBhvr>
                                        <p:cTn id="47" dur="1000" fill="hold"/>
                                        <p:tgtEl>
                                          <p:spTgt spid="33"/>
                                        </p:tgtEl>
                                        <p:attrNameLst>
                                          <p:attrName>ppt_x</p:attrName>
                                          <p:attrName>ppt_y</p:attrName>
                                        </p:attrNameLst>
                                      </p:cBhvr>
                                      <p:rCtr x="-8247" y="0"/>
                                    </p:animMotion>
                                  </p:childTnLst>
                                </p:cTn>
                              </p:par>
                            </p:childTnLst>
                          </p:cTn>
                        </p:par>
                        <p:par>
                          <p:cTn id="48" fill="hold">
                            <p:stCondLst>
                              <p:cond delay="7000"/>
                            </p:stCondLst>
                            <p:childTnLst>
                              <p:par>
                                <p:cTn id="49" presetID="10"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4</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p:spPr>
          <p:txBody>
            <a:bodyPr wrap="square" lIns="36000" tIns="36000" rIns="36000" bIns="36000" rtlCol="0">
              <a:spAutoFit/>
            </a:bodyPr>
            <a:lstStyle/>
            <a:p>
              <a:r>
                <a:rPr lang="en-US" sz="1000" b="1" dirty="0">
                  <a:latin typeface="+mn-lt"/>
                </a:rPr>
                <a:t>Name tags</a:t>
              </a:r>
            </a:p>
            <a:p>
              <a:r>
                <a:rPr lang="en-US" sz="1000" dirty="0">
                  <a:latin typeface="+mn-lt"/>
                </a:rPr>
                <a:t>Before class prepare some name tags (stickers or pin-on tags) with each student's name written on in lower case letters.</a:t>
              </a:r>
            </a:p>
            <a:p>
              <a:endParaRPr lang="en-US" sz="1000" dirty="0">
                <a:latin typeface="+mn-lt"/>
              </a:endParaRPr>
            </a:p>
            <a:p>
              <a:r>
                <a:rPr lang="en-US" sz="1000" dirty="0">
                  <a:latin typeface="+mn-lt"/>
                </a:rPr>
                <a:t>Sit down with your students and lay out the name tags in front of you. Pick up each tag and call out the name.</a:t>
              </a:r>
            </a:p>
            <a:p>
              <a:endParaRPr lang="en-US" sz="1000" dirty="0">
                <a:latin typeface="+mn-lt"/>
              </a:endParaRPr>
            </a:p>
            <a:p>
              <a:r>
                <a:rPr lang="en-US" sz="1000" dirty="0">
                  <a:latin typeface="+mn-lt"/>
                </a:rPr>
                <a:t>Try and encourage each student to put their hand up and say "yes". Hand over the tags and help to pin / stick on.</a:t>
              </a:r>
            </a:p>
            <a:p>
              <a:endParaRPr lang="en-US" sz="1000" dirty="0">
                <a:latin typeface="+mn-lt"/>
              </a:endParaRPr>
            </a:p>
            <a:p>
              <a:r>
                <a:rPr lang="en-US" sz="1000" dirty="0">
                  <a:latin typeface="+mn-lt"/>
                </a:rPr>
                <a:t>In later lessons, once your students can recognize their written name, you can have them pick out their own name tags.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5391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754607" y="4083345"/>
              <a:ext cx="1011815" cy="307777"/>
            </a:xfrm>
            <a:prstGeom prst="rect">
              <a:avLst/>
            </a:prstGeom>
            <a:noFill/>
          </p:spPr>
          <p:txBody>
            <a:bodyPr wrap="none" rtlCol="0">
              <a:spAutoFit/>
            </a:bodyPr>
            <a:lstStyle/>
            <a:p>
              <a:pPr algn="ctr"/>
              <a:r>
                <a:rPr lang="en-US" dirty="0">
                  <a:latin typeface="+mn-lt"/>
                </a:rPr>
                <a:t>Name tags</a:t>
              </a:r>
            </a:p>
          </p:txBody>
        </p:sp>
      </p:grpSp>
      <p:pic>
        <p:nvPicPr>
          <p:cNvPr id="77" name="Picture 76">
            <a:extLst>
              <a:ext uri="{FF2B5EF4-FFF2-40B4-BE49-F238E27FC236}">
                <a16:creationId xmlns:a16="http://schemas.microsoft.com/office/drawing/2014/main" id="{70C82EDD-ABA1-4FB1-B542-81303A0175E1}"/>
              </a:ext>
            </a:extLst>
          </p:cNvPr>
          <p:cNvPicPr>
            <a:picLocks noChangeAspect="1"/>
          </p:cNvPicPr>
          <p:nvPr/>
        </p:nvPicPr>
        <p:blipFill>
          <a:blip r:embed="rId2"/>
          <a:stretch>
            <a:fillRect/>
          </a:stretch>
        </p:blipFill>
        <p:spPr>
          <a:xfrm>
            <a:off x="1238768" y="447801"/>
            <a:ext cx="5127947" cy="4120302"/>
          </a:xfrm>
          <a:prstGeom prst="rect">
            <a:avLst/>
          </a:prstGeom>
        </p:spPr>
      </p:pic>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2</a:t>
            </a:r>
          </a:p>
        </p:txBody>
      </p:sp>
      <p:sp>
        <p:nvSpPr>
          <p:cNvPr id="73" name="TextBox 72">
            <a:extLst>
              <a:ext uri="{FF2B5EF4-FFF2-40B4-BE49-F238E27FC236}">
                <a16:creationId xmlns:a16="http://schemas.microsoft.com/office/drawing/2014/main" id="{350F461E-C40F-454E-AC9B-DE80BD8033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C4A387D7-9300-5389-9BBF-DE1EF7F6AC96}"/>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3CD1B425-0847-1CAC-2B38-27DB5FA9108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6641C99C-32E3-B61F-922F-9AB678CB42C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9B389A0C-C66D-CD90-A9AF-3DF403637953}"/>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7402B62C-BACB-3664-02E4-950623D6C6E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274D068C-FAD8-EEB1-11D0-FA87F9B2CD9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3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33"/>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5</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US" sz="1000" b="1" dirty="0">
                  <a:latin typeface="+mn-lt"/>
                </a:rPr>
                <a:t>Glove puppet greetings</a:t>
              </a:r>
            </a:p>
            <a:p>
              <a:r>
                <a:rPr lang="en-US" sz="1000" dirty="0">
                  <a:latin typeface="+mn-lt"/>
                </a:rPr>
                <a:t>Bring out your glove puppet bag and have everyone shout "Hello!“ into the bag until he wakes up and jumps out of the bag.</a:t>
              </a:r>
            </a:p>
            <a:p>
              <a:endParaRPr lang="en-US" sz="1000" dirty="0">
                <a:latin typeface="+mn-lt"/>
              </a:endParaRPr>
            </a:p>
            <a:p>
              <a:r>
                <a:rPr lang="en-US" sz="1000" dirty="0">
                  <a:latin typeface="+mn-lt"/>
                </a:rPr>
                <a:t>Then model talking to the glove puppet …</a:t>
              </a:r>
            </a:p>
            <a:p>
              <a:endParaRPr lang="en-US" sz="1000" dirty="0">
                <a:latin typeface="+mn-lt"/>
              </a:endParaRPr>
            </a:p>
            <a:p>
              <a:r>
                <a:rPr lang="en-US" sz="1000" dirty="0">
                  <a:latin typeface="+mn-lt"/>
                </a:rPr>
                <a:t>"Hello", What's your name?"</a:t>
              </a:r>
            </a:p>
            <a:p>
              <a:r>
                <a:rPr lang="en-US" sz="1000" dirty="0">
                  <a:latin typeface="+mn-lt"/>
                </a:rPr>
                <a:t>Puppet: "My name is...".</a:t>
              </a:r>
            </a:p>
            <a:p>
              <a:endParaRPr lang="en-US" sz="1000" dirty="0">
                <a:latin typeface="+mn-lt"/>
              </a:endParaRPr>
            </a:p>
            <a:p>
              <a:r>
                <a:rPr lang="en-US" sz="1000" dirty="0">
                  <a:latin typeface="+mn-lt"/>
                </a:rPr>
                <a:t>… and then have the puppet say hello to each student and ask them the same questions.</a:t>
              </a:r>
            </a:p>
            <a:p>
              <a:endParaRPr lang="en-US" sz="1000" dirty="0">
                <a:latin typeface="+mn-lt"/>
              </a:endParaRPr>
            </a:p>
            <a:p>
              <a:r>
                <a:rPr lang="en-US" sz="1000" dirty="0">
                  <a:latin typeface="+mn-lt"/>
                </a:rPr>
                <a:t>Finally, go around saying "Goodbye" and "See you" before going back into the bag and back to sleep.</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658990" y="4084584"/>
              <a:ext cx="1184940" cy="307777"/>
            </a:xfrm>
            <a:prstGeom prst="rect">
              <a:avLst/>
            </a:prstGeom>
            <a:noFill/>
          </p:spPr>
          <p:txBody>
            <a:bodyPr wrap="none" rtlCol="0">
              <a:spAutoFit/>
            </a:bodyPr>
            <a:lstStyle/>
            <a:p>
              <a:pPr algn="ctr"/>
              <a:r>
                <a:rPr lang="en-US" dirty="0">
                  <a:latin typeface="+mn-lt"/>
                </a:rPr>
                <a:t>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3</a:t>
            </a:r>
          </a:p>
        </p:txBody>
      </p:sp>
      <p:pic>
        <p:nvPicPr>
          <p:cNvPr id="5" name="Picture 4">
            <a:extLst>
              <a:ext uri="{FF2B5EF4-FFF2-40B4-BE49-F238E27FC236}">
                <a16:creationId xmlns:a16="http://schemas.microsoft.com/office/drawing/2014/main" id="{C1AE4E4E-D4E9-4F77-924A-D26B7CFF4B9A}"/>
              </a:ext>
            </a:extLst>
          </p:cNvPr>
          <p:cNvPicPr>
            <a:picLocks noChangeAspect="1"/>
          </p:cNvPicPr>
          <p:nvPr/>
        </p:nvPicPr>
        <p:blipFill>
          <a:blip r:embed="rId2"/>
          <a:stretch>
            <a:fillRect/>
          </a:stretch>
        </p:blipFill>
        <p:spPr>
          <a:xfrm>
            <a:off x="900941" y="630211"/>
            <a:ext cx="4631899" cy="3645900"/>
          </a:xfrm>
          <a:prstGeom prst="rect">
            <a:avLst/>
          </a:prstGeom>
        </p:spPr>
      </p:pic>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729AFB9E-1D3A-A021-2D6B-C01FC599BEB8}"/>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F2E4826B-A819-B5E6-FE4D-880CBB69A94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2789C8B-D42E-5DA1-9B30-4FC3CAABB72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4956FFD9-0C5B-1C03-4ED7-BD8378351679}"/>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D707735C-CE0A-BBC4-90AA-CABFE3CE804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A1B1181E-AAF1-F7FB-43E1-33E22DAACBA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73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Hello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it once more emphasizing "Hello". Your students will pick up the words surprisingly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"Hello, hello"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Gesture to others as you sing "How are you today?“</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 yourself as you sing "I’m fine, thank you“</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29852" y="1359993"/>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830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7</a:t>
            </a:fld>
            <a:r>
              <a:rPr lang="en-US"/>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67315" y="4553919"/>
            <a:ext cx="2227456" cy="406729"/>
            <a:chOff x="5476397" y="4035109"/>
            <a:chExt cx="1557921"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484192" y="4084584"/>
              <a:ext cx="1550126" cy="307777"/>
            </a:xfrm>
            <a:prstGeom prst="rect">
              <a:avLst/>
            </a:prstGeom>
            <a:noFill/>
          </p:spPr>
          <p:txBody>
            <a:bodyPr wrap="square" rtlCol="0">
              <a:spAutoFit/>
            </a:bodyPr>
            <a:lstStyle/>
            <a:p>
              <a:pPr algn="ctr"/>
              <a:r>
                <a:rPr lang="en-US" dirty="0">
                  <a:latin typeface="+mn-lt"/>
                </a:rPr>
                <a:t>Name writing practice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a:solidFill>
                  <a:schemeClr val="bg2">
                    <a:lumMod val="60000"/>
                    <a:lumOff val="40000"/>
                  </a:schemeClr>
                </a:solidFill>
                <a:latin typeface="+mn-lt"/>
              </a:rPr>
              <a:t>5</a:t>
            </a:r>
          </a:p>
        </p:txBody>
      </p:sp>
      <p:grpSp>
        <p:nvGrpSpPr>
          <p:cNvPr id="69" name="Group 68">
            <a:extLst>
              <a:ext uri="{FF2B5EF4-FFF2-40B4-BE49-F238E27FC236}">
                <a16:creationId xmlns:a16="http://schemas.microsoft.com/office/drawing/2014/main" id="{430F79B9-1A5C-41F8-9BB4-8B45AFC9CBC7}"/>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E7257A4C-67F0-49BD-9F57-99F5B1777878}"/>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ide panel light rectangle">
              <a:extLst>
                <a:ext uri="{FF2B5EF4-FFF2-40B4-BE49-F238E27FC236}">
                  <a16:creationId xmlns:a16="http://schemas.microsoft.com/office/drawing/2014/main" id="{F6CB007B-7BD4-4146-9DDB-AA73289A3CF5}"/>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ide panel textbox">
              <a:extLst>
                <a:ext uri="{FF2B5EF4-FFF2-40B4-BE49-F238E27FC236}">
                  <a16:creationId xmlns:a16="http://schemas.microsoft.com/office/drawing/2014/main" id="{051A20B4-DBDD-4C5D-BD98-1E3C090C18AD}"/>
                </a:ext>
              </a:extLst>
            </p:cNvPr>
            <p:cNvSpPr txBox="1"/>
            <p:nvPr/>
          </p:nvSpPr>
          <p:spPr>
            <a:xfrm>
              <a:off x="9183300" y="27074"/>
              <a:ext cx="1450860" cy="4843240"/>
            </a:xfrm>
            <a:prstGeom prst="rect">
              <a:avLst/>
            </a:prstGeom>
            <a:noFill/>
          </p:spPr>
          <p:txBody>
            <a:bodyPr wrap="square" lIns="36000" tIns="36000" rIns="36000" bIns="36000" rtlCol="0">
              <a:spAutoFit/>
            </a:bodyPr>
            <a:lstStyle/>
            <a:p>
              <a:r>
                <a:rPr lang="en-US" sz="1000" b="1" dirty="0">
                  <a:latin typeface="+mn-lt"/>
                </a:rPr>
                <a:t>Name writing</a:t>
              </a:r>
            </a:p>
            <a:p>
              <a:r>
                <a:rPr lang="en-US" sz="1000" dirty="0">
                  <a:latin typeface="+mn-lt"/>
                </a:rPr>
                <a:t>Before class prepare a writing sheet for each student with their name written in dots for them to practice tracing.</a:t>
              </a:r>
            </a:p>
            <a:p>
              <a:endParaRPr lang="en-US" sz="1000" dirty="0">
                <a:latin typeface="+mn-lt"/>
              </a:endParaRPr>
            </a:p>
            <a:p>
              <a:r>
                <a:rPr lang="en-US" sz="1000" dirty="0">
                  <a:latin typeface="+mn-lt"/>
                </a:rPr>
                <a:t>Everyone sits at a table with you.  Take the sheets of paper and read the names - encourage each student to put their hand up and say "Yes". Give out the sheets to each student.</a:t>
              </a:r>
            </a:p>
            <a:p>
              <a:endParaRPr lang="en-US" sz="1000" dirty="0">
                <a:latin typeface="+mn-lt"/>
              </a:endParaRPr>
            </a:p>
            <a:p>
              <a:r>
                <a:rPr lang="en-US" sz="1000" dirty="0">
                  <a:latin typeface="+mn-lt"/>
                </a:rPr>
                <a:t>Next, say, "Take out your crayons" and have everyone trace their name using different colors. As the students trace their names, circulate, help and give lots of praise.  Be sure to elicit red, blue and green colors as a review from last class.</a:t>
              </a:r>
            </a:p>
            <a:p>
              <a:endParaRPr lang="en-US" sz="1000" dirty="0">
                <a:latin typeface="+mn-lt"/>
              </a:endParaRPr>
            </a:p>
            <a:p>
              <a:r>
                <a:rPr lang="en-US" sz="1000" dirty="0">
                  <a:latin typeface="+mn-lt"/>
                </a:rPr>
                <a:t>Finally, praise and reward students for doing a good job!</a:t>
              </a:r>
            </a:p>
          </p:txBody>
        </p:sp>
        <p:grpSp>
          <p:nvGrpSpPr>
            <p:cNvPr id="78" name="teacher icon group">
              <a:extLst>
                <a:ext uri="{FF2B5EF4-FFF2-40B4-BE49-F238E27FC236}">
                  <a16:creationId xmlns:a16="http://schemas.microsoft.com/office/drawing/2014/main" id="{057574C2-AE99-4690-BC28-D27A87FC14CD}"/>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8076B2E5-C673-4307-999B-EE4792CBD8C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teacher icon">
                <a:extLst>
                  <a:ext uri="{FF2B5EF4-FFF2-40B4-BE49-F238E27FC236}">
                    <a16:creationId xmlns:a16="http://schemas.microsoft.com/office/drawing/2014/main" id="{03F8D7DC-D592-4678-A17B-2E63E0D9A192}"/>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B1094C5-36AB-4616-B467-2CB4A6DD8A4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96;p49">
                  <a:extLst>
                    <a:ext uri="{FF2B5EF4-FFF2-40B4-BE49-F238E27FC236}">
                      <a16:creationId xmlns:a16="http://schemas.microsoft.com/office/drawing/2014/main" id="{C548DFFB-E6D3-46F6-8D61-D99F1CBE494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97;p49">
                  <a:extLst>
                    <a:ext uri="{FF2B5EF4-FFF2-40B4-BE49-F238E27FC236}">
                      <a16:creationId xmlns:a16="http://schemas.microsoft.com/office/drawing/2014/main" id="{C6375868-D597-4A69-AEB2-6BF009A9F86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98;p49">
                  <a:extLst>
                    <a:ext uri="{FF2B5EF4-FFF2-40B4-BE49-F238E27FC236}">
                      <a16:creationId xmlns:a16="http://schemas.microsoft.com/office/drawing/2014/main" id="{BE1C6C2A-8421-4AB8-B269-366B093B889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99;p49">
                  <a:extLst>
                    <a:ext uri="{FF2B5EF4-FFF2-40B4-BE49-F238E27FC236}">
                      <a16:creationId xmlns:a16="http://schemas.microsoft.com/office/drawing/2014/main" id="{A78BFFC8-1913-49A9-9CDB-0A67183A3F5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00;p49">
                  <a:extLst>
                    <a:ext uri="{FF2B5EF4-FFF2-40B4-BE49-F238E27FC236}">
                      <a16:creationId xmlns:a16="http://schemas.microsoft.com/office/drawing/2014/main" id="{8E8A05C7-299A-4765-A7D1-6C62ADD8F68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01;p49">
                  <a:extLst>
                    <a:ext uri="{FF2B5EF4-FFF2-40B4-BE49-F238E27FC236}">
                      <a16:creationId xmlns:a16="http://schemas.microsoft.com/office/drawing/2014/main" id="{FACA44F2-CAB6-4D28-909C-3A19EC08E16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02;p49">
                  <a:extLst>
                    <a:ext uri="{FF2B5EF4-FFF2-40B4-BE49-F238E27FC236}">
                      <a16:creationId xmlns:a16="http://schemas.microsoft.com/office/drawing/2014/main" id="{B7C864E7-F1C9-4AB7-9CF2-0DC063E8D47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03;p49">
                  <a:extLst>
                    <a:ext uri="{FF2B5EF4-FFF2-40B4-BE49-F238E27FC236}">
                      <a16:creationId xmlns:a16="http://schemas.microsoft.com/office/drawing/2014/main" id="{4B8D8DC0-70E3-49BB-AA39-C8E9F408B4C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04;p49">
                  <a:extLst>
                    <a:ext uri="{FF2B5EF4-FFF2-40B4-BE49-F238E27FC236}">
                      <a16:creationId xmlns:a16="http://schemas.microsoft.com/office/drawing/2014/main" id="{46217969-636F-4AA2-94DE-F3F7680672E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05;p49">
                  <a:extLst>
                    <a:ext uri="{FF2B5EF4-FFF2-40B4-BE49-F238E27FC236}">
                      <a16:creationId xmlns:a16="http://schemas.microsoft.com/office/drawing/2014/main" id="{90D57303-BD6B-4DD1-96E4-FCC2CE1CCC0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06;p49">
                  <a:extLst>
                    <a:ext uri="{FF2B5EF4-FFF2-40B4-BE49-F238E27FC236}">
                      <a16:creationId xmlns:a16="http://schemas.microsoft.com/office/drawing/2014/main" id="{0161F97C-20A9-4C8C-A60A-CC5BAC9AFB7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07;p49">
                  <a:extLst>
                    <a:ext uri="{FF2B5EF4-FFF2-40B4-BE49-F238E27FC236}">
                      <a16:creationId xmlns:a16="http://schemas.microsoft.com/office/drawing/2014/main" id="{3C1B7C33-5005-4A22-AF14-061518F896A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08;p49">
                  <a:extLst>
                    <a:ext uri="{FF2B5EF4-FFF2-40B4-BE49-F238E27FC236}">
                      <a16:creationId xmlns:a16="http://schemas.microsoft.com/office/drawing/2014/main" id="{A5285D31-C61C-4229-8141-B8BC9713897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09;p49">
                  <a:extLst>
                    <a:ext uri="{FF2B5EF4-FFF2-40B4-BE49-F238E27FC236}">
                      <a16:creationId xmlns:a16="http://schemas.microsoft.com/office/drawing/2014/main" id="{CF967B8D-9762-4D33-B653-E2B008E4B19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10;p49">
                  <a:extLst>
                    <a:ext uri="{FF2B5EF4-FFF2-40B4-BE49-F238E27FC236}">
                      <a16:creationId xmlns:a16="http://schemas.microsoft.com/office/drawing/2014/main" id="{76BB202C-F130-4A3E-BD0E-8B1BBAB4811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11;p49">
                  <a:extLst>
                    <a:ext uri="{FF2B5EF4-FFF2-40B4-BE49-F238E27FC236}">
                      <a16:creationId xmlns:a16="http://schemas.microsoft.com/office/drawing/2014/main" id="{7B045CBC-9B53-481A-8EDF-33109E409F2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12;p49">
                  <a:extLst>
                    <a:ext uri="{FF2B5EF4-FFF2-40B4-BE49-F238E27FC236}">
                      <a16:creationId xmlns:a16="http://schemas.microsoft.com/office/drawing/2014/main" id="{B96F3995-9E48-41F0-A3A6-7F35D86ABE0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13;p49">
                  <a:extLst>
                    <a:ext uri="{FF2B5EF4-FFF2-40B4-BE49-F238E27FC236}">
                      <a16:creationId xmlns:a16="http://schemas.microsoft.com/office/drawing/2014/main" id="{ACA821B0-4FC0-4FE6-846E-4B7E6B40D0F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14;p49">
                  <a:extLst>
                    <a:ext uri="{FF2B5EF4-FFF2-40B4-BE49-F238E27FC236}">
                      <a16:creationId xmlns:a16="http://schemas.microsoft.com/office/drawing/2014/main" id="{B7E99708-0251-4E9F-937E-B69DBD01771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15;p49">
                  <a:extLst>
                    <a:ext uri="{FF2B5EF4-FFF2-40B4-BE49-F238E27FC236}">
                      <a16:creationId xmlns:a16="http://schemas.microsoft.com/office/drawing/2014/main" id="{2C81C4A5-A5F8-4B7B-A288-3B8010692F4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16;p49">
                  <a:extLst>
                    <a:ext uri="{FF2B5EF4-FFF2-40B4-BE49-F238E27FC236}">
                      <a16:creationId xmlns:a16="http://schemas.microsoft.com/office/drawing/2014/main" id="{72418DC6-E0EB-4258-962B-B9EBB47F41D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17;p49">
                  <a:extLst>
                    <a:ext uri="{FF2B5EF4-FFF2-40B4-BE49-F238E27FC236}">
                      <a16:creationId xmlns:a16="http://schemas.microsoft.com/office/drawing/2014/main" id="{D136EABD-95A4-4E17-ABF9-B738F80004F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18;p49">
                  <a:extLst>
                    <a:ext uri="{FF2B5EF4-FFF2-40B4-BE49-F238E27FC236}">
                      <a16:creationId xmlns:a16="http://schemas.microsoft.com/office/drawing/2014/main" id="{D9E1AC35-A0C2-4C61-8407-E948812FC20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19;p49">
                  <a:extLst>
                    <a:ext uri="{FF2B5EF4-FFF2-40B4-BE49-F238E27FC236}">
                      <a16:creationId xmlns:a16="http://schemas.microsoft.com/office/drawing/2014/main" id="{97F435D8-DE60-45FB-8CC8-0167ADE3E53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20;p49">
                  <a:extLst>
                    <a:ext uri="{FF2B5EF4-FFF2-40B4-BE49-F238E27FC236}">
                      <a16:creationId xmlns:a16="http://schemas.microsoft.com/office/drawing/2014/main" id="{D6B163D9-4DE6-4F4E-8E12-AD3F4589473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21;p49">
                  <a:extLst>
                    <a:ext uri="{FF2B5EF4-FFF2-40B4-BE49-F238E27FC236}">
                      <a16:creationId xmlns:a16="http://schemas.microsoft.com/office/drawing/2014/main" id="{2D5F6EC5-2597-41D2-900F-571C2EFE4AC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22;p49">
                  <a:extLst>
                    <a:ext uri="{FF2B5EF4-FFF2-40B4-BE49-F238E27FC236}">
                      <a16:creationId xmlns:a16="http://schemas.microsoft.com/office/drawing/2014/main" id="{9359E187-B77E-41A8-9923-6E363350D9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grpSp>
        <p:nvGrpSpPr>
          <p:cNvPr id="3" name="Group 2">
            <a:extLst>
              <a:ext uri="{FF2B5EF4-FFF2-40B4-BE49-F238E27FC236}">
                <a16:creationId xmlns:a16="http://schemas.microsoft.com/office/drawing/2014/main" id="{D2318F57-7351-D8D9-80FE-79D8A245403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D7D5F534-91EA-C7FD-0463-C163BE383265}"/>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B43B76DE-401C-FFF8-E3DC-9895603CA92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779A2213-8017-005C-F83D-CED6D899431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2CA84232-9063-E69F-0ABA-2C11008318C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CB77B1F9-556B-9397-6BC9-22DB3E63399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par>
                          <p:cTn id="28" fill="hold">
                            <p:stCondLst>
                              <p:cond delay="40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69"/>
                                        </p:tgtEl>
                                        <p:attrNameLst>
                                          <p:attrName>ppt_x</p:attrName>
                                          <p:attrName>ppt_y</p:attrName>
                                        </p:attrNameLst>
                                      </p:cBhvr>
                                      <p:rCtr x="-8194" y="0"/>
                                    </p:animMotion>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9"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pPr/>
              <a:t>8</a:t>
            </a:fld>
            <a:r>
              <a:rPr lang="en-US"/>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996580"/>
            </a:xfrm>
            <a:prstGeom prst="rect">
              <a:avLst/>
            </a:prstGeom>
            <a:noFill/>
          </p:spPr>
          <p:txBody>
            <a:bodyPr wrap="square" lIns="36000" tIns="36000" rIns="36000" bIns="36000" rtlCol="0">
              <a:spAutoFit/>
            </a:bodyPr>
            <a:lstStyle/>
            <a:p>
              <a:r>
                <a:rPr lang="en-US" sz="1000" b="1" dirty="0">
                  <a:latin typeface="+mn-lt"/>
                </a:rPr>
                <a:t>Homework check</a:t>
              </a:r>
            </a:p>
            <a:p>
              <a:r>
                <a:rPr lang="en-US" sz="1000" dirty="0">
                  <a:latin typeface="+mn-lt"/>
                </a:rPr>
                <a:t>Check each student's homework that you set in the last lesson.</a:t>
              </a:r>
            </a:p>
            <a:p>
              <a:endParaRPr lang="en-US" sz="1000" dirty="0">
                <a:latin typeface="+mn-lt"/>
              </a:endParaRPr>
            </a:p>
            <a:p>
              <a:r>
                <a:rPr lang="en-US" sz="1000" dirty="0">
                  <a:latin typeface="+mn-lt"/>
                </a:rPr>
                <a:t>Ask each student some questions about their homework worksheet (e.g. "what color is this cup cake?"), give lots of praise, and then put some kind of mark on the homework sheet (e.g. a sticker, a stamp or draw a smiley face).</a:t>
              </a:r>
            </a:p>
            <a:p>
              <a:endParaRPr lang="en-US" sz="1000" dirty="0">
                <a:latin typeface="+mn-lt"/>
              </a:endParaRPr>
            </a:p>
            <a:p>
              <a:r>
                <a:rPr lang="en-US" sz="1000" dirty="0">
                  <a:latin typeface="+mn-lt"/>
                </a:rPr>
                <a:t>Finally, tell your students to put their homework back into their bags.</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75533D0-3C98-47E4-8686-912A2A58FC3E}"/>
                </a:ext>
              </a:extLst>
            </p:cNvPr>
            <p:cNvSpPr txBox="1"/>
            <p:nvPr/>
          </p:nvSpPr>
          <p:spPr>
            <a:xfrm>
              <a:off x="5502700" y="4084584"/>
              <a:ext cx="1497526" cy="307777"/>
            </a:xfrm>
            <a:prstGeom prst="rect">
              <a:avLst/>
            </a:prstGeom>
            <a:noFill/>
          </p:spPr>
          <p:txBody>
            <a:bodyPr wrap="none" rtlCol="0">
              <a:spAutoFit/>
            </a:bodyPr>
            <a:lstStyle/>
            <a:p>
              <a:pPr algn="ctr"/>
              <a:r>
                <a:rPr lang="en-US" dirty="0">
                  <a:latin typeface="+mn-lt"/>
                </a:rPr>
                <a:t>Homework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mn-lt"/>
              </a:rPr>
              <a:t>6</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mn-lt"/>
              </a:rPr>
              <a:t>[ Press space bar or left-mouse</a:t>
            </a:r>
            <a:r>
              <a:rPr lang="en-US" sz="900" baseline="0" dirty="0">
                <a:solidFill>
                  <a:schemeClr val="bg2"/>
                </a:solidFill>
                <a:latin typeface="+mn-lt"/>
              </a:rPr>
              <a:t> click to move to the next slide ]</a:t>
            </a:r>
            <a:endParaRPr lang="en-US" sz="900" dirty="0">
              <a:solidFill>
                <a:schemeClr val="bg2"/>
              </a:solidFill>
              <a:latin typeface="+mn-lt"/>
            </a:endParaRP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3" name="Group 2">
            <a:extLst>
              <a:ext uri="{FF2B5EF4-FFF2-40B4-BE49-F238E27FC236}">
                <a16:creationId xmlns:a16="http://schemas.microsoft.com/office/drawing/2014/main" id="{55691ED0-FA2A-CA37-2479-2A04A9697EBA}"/>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FC0E9BBE-64A8-D299-4AAC-C6E2A5EC63B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68AE249B-6FA5-7199-5110-6B86E7F6600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65A7C3C9-F167-60F0-765D-C020077A3CC6}"/>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78B5FF1-B201-6AB5-386F-72217163780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59D661D0-D1F7-182C-A23C-9C13E6518A5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3898</Words>
  <Application>Microsoft Office PowerPoint</Application>
  <PresentationFormat>On-screen Show (16:9)</PresentationFormat>
  <Paragraphs>485</Paragraphs>
  <Slides>27</Slides>
  <Notes>1</Notes>
  <HiddenSlides>0</HiddenSlides>
  <MMClips>13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Comic Sans MS</vt:lpstr>
      <vt:lpstr>Didact Gothic</vt:lpstr>
      <vt:lpstr>Arial</vt:lpstr>
      <vt:lpstr>Calibri</vt:lpstr>
      <vt:lpstr>Barrio</vt:lpstr>
      <vt:lpstr>Wingdings</vt:lpstr>
      <vt:lpstr>Elementary School Newsletter</vt:lpstr>
      <vt:lpstr>1_Elementary School Newsletter</vt:lpstr>
      <vt:lpstr>2_Elementary School Newsletter</vt:lpstr>
      <vt:lpstr>Colors and fruit 3</vt:lpstr>
      <vt:lpstr>What color?</vt:lpstr>
      <vt:lpstr>Warm up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SCHOOL NEWSLETTER</dc:title>
  <dc:creator>Jeremy</dc:creator>
  <cp:lastModifiedBy>Jeremy Cowling</cp:lastModifiedBy>
  <cp:revision>466</cp:revision>
  <dcterms:modified xsi:type="dcterms:W3CDTF">2023-06-10T11:58:03Z</dcterms:modified>
</cp:coreProperties>
</file>